
<file path=[Content_Types].xml><?xml version="1.0" encoding="utf-8"?>
<Types xmlns="http://schemas.openxmlformats.org/package/2006/content-types">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3"/>
  </p:notesMasterIdLst>
  <p:sldIdLst>
    <p:sldId id="278" r:id="rId2"/>
    <p:sldId id="279" r:id="rId3"/>
    <p:sldId id="280" r:id="rId4"/>
    <p:sldId id="281" r:id="rId5"/>
    <p:sldId id="282" r:id="rId6"/>
    <p:sldId id="294" r:id="rId7"/>
    <p:sldId id="290" r:id="rId8"/>
    <p:sldId id="291" r:id="rId9"/>
    <p:sldId id="292" r:id="rId10"/>
    <p:sldId id="293" r:id="rId11"/>
    <p:sldId id="295" r:id="rId12"/>
  </p:sldIdLst>
  <p:sldSz cx="12192000" cy="6858000"/>
  <p:notesSz cx="13716000" cy="2438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userDrawn="1">
          <p15:clr>
            <a:srgbClr val="A4A3A4"/>
          </p15:clr>
        </p15:guide>
        <p15:guide id="2" pos="456" userDrawn="1">
          <p15:clr>
            <a:srgbClr val="A4A3A4"/>
          </p15:clr>
        </p15:guide>
        <p15:guide id="3" orient="horz" pos="2616" userDrawn="1">
          <p15:clr>
            <a:srgbClr val="A4A3A4"/>
          </p15:clr>
        </p15:guide>
        <p15:guide id="4" orient="horz" pos="3264" userDrawn="1">
          <p15:clr>
            <a:srgbClr val="A4A3A4"/>
          </p15:clr>
        </p15:guide>
        <p15:guide id="5" pos="6912" userDrawn="1">
          <p15:clr>
            <a:srgbClr val="A4A3A4"/>
          </p15:clr>
        </p15:guide>
        <p15:guide id="6" orient="horz" pos="2136" userDrawn="1">
          <p15:clr>
            <a:srgbClr val="A4A3A4"/>
          </p15:clr>
        </p15:guide>
        <p15:guide id="7" orient="horz" pos="4008" userDrawn="1">
          <p15:clr>
            <a:srgbClr val="A4A3A4"/>
          </p15:clr>
        </p15:guide>
        <p15:guide id="8" orient="horz" pos="1152" userDrawn="1">
          <p15:clr>
            <a:srgbClr val="A4A3A4"/>
          </p15:clr>
        </p15:guide>
        <p15:guide id="9" orient="horz" pos="2352" userDrawn="1">
          <p15:clr>
            <a:srgbClr val="A4A3A4"/>
          </p15:clr>
        </p15:guide>
        <p15:guide id="10" orient="horz" pos="1512" userDrawn="1">
          <p15:clr>
            <a:srgbClr val="A4A3A4"/>
          </p15:clr>
        </p15:guide>
        <p15:guide id="11" pos="7680" userDrawn="1">
          <p15:clr>
            <a:srgbClr val="A4A3A4"/>
          </p15:clr>
        </p15:guide>
        <p15:guide id="12" pos="6696" userDrawn="1">
          <p15:clr>
            <a:srgbClr val="A4A3A4"/>
          </p15:clr>
        </p15:guide>
        <p15:guide id="13" pos="1008" userDrawn="1">
          <p15:clr>
            <a:srgbClr val="A4A3A4"/>
          </p15:clr>
        </p15:guide>
        <p15:guide id="14" pos="1584" userDrawn="1">
          <p15:clr>
            <a:srgbClr val="A4A3A4"/>
          </p15:clr>
        </p15:guide>
        <p15:guide id="15" pos="2136" userDrawn="1">
          <p15:clr>
            <a:srgbClr val="A4A3A4"/>
          </p15:clr>
        </p15:guide>
        <p15:guide id="16" pos="2760" userDrawn="1">
          <p15:clr>
            <a:srgbClr val="A4A3A4"/>
          </p15:clr>
        </p15:guide>
        <p15:guide id="17" pos="3288" userDrawn="1">
          <p15:clr>
            <a:srgbClr val="A4A3A4"/>
          </p15:clr>
        </p15:guide>
        <p15:guide id="18" pos="4032" userDrawn="1">
          <p15:clr>
            <a:srgbClr val="A4A3A4"/>
          </p15:clr>
        </p15:guide>
        <p15:guide id="19" pos="4392" userDrawn="1">
          <p15:clr>
            <a:srgbClr val="A4A3A4"/>
          </p15:clr>
        </p15:guide>
        <p15:guide id="20" pos="4944" userDrawn="1">
          <p15:clr>
            <a:srgbClr val="A4A3A4"/>
          </p15:clr>
        </p15:guide>
        <p15:guide id="21" pos="5544" userDrawn="1">
          <p15:clr>
            <a:srgbClr val="A4A3A4"/>
          </p15:clr>
        </p15:guide>
        <p15:guide id="22" pos="6072" userDrawn="1">
          <p15:clr>
            <a:srgbClr val="A4A3A4"/>
          </p15:clr>
        </p15:guide>
        <p15:guide id="23" orient="horz" pos="2448" userDrawn="1">
          <p15:clr>
            <a:srgbClr val="A4A3A4"/>
          </p15:clr>
        </p15:guide>
        <p15:guide id="24" orient="horz" pos="960" userDrawn="1">
          <p15:clr>
            <a:srgbClr val="A4A3A4"/>
          </p15:clr>
        </p15:guide>
        <p15:guide id="25" pos="5256" userDrawn="1">
          <p15:clr>
            <a:srgbClr val="A4A3A4"/>
          </p15:clr>
        </p15:guide>
        <p15:guide id="26" pos="726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C8F"/>
    <a:srgbClr val="FDFBF6"/>
    <a:srgbClr val="AAC4E9"/>
    <a:srgbClr val="F5CDCE"/>
    <a:srgbClr val="DF8C8C"/>
    <a:srgbClr val="D4D593"/>
    <a:srgbClr val="E6F0FE"/>
    <a:srgbClr val="CDBE8A"/>
    <a:srgbClr val="FFEFEF"/>
    <a:srgbClr val="FCFB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53B98-C2CC-4F14-8423-C2E6362BBB5D}" v="10" dt="2023-03-21T16:18:41.230"/>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09" autoAdjust="0"/>
  </p:normalViewPr>
  <p:slideViewPr>
    <p:cSldViewPr snapToGrid="0" snapToObjects="1">
      <p:cViewPr varScale="1">
        <p:scale>
          <a:sx n="67" d="100"/>
          <a:sy n="67" d="100"/>
        </p:scale>
        <p:origin x="644" y="44"/>
      </p:cViewPr>
      <p:guideLst>
        <p:guide/>
        <p:guide pos="456"/>
        <p:guide orient="horz" pos="2616"/>
        <p:guide orient="horz" pos="3264"/>
        <p:guide pos="6912"/>
        <p:guide orient="horz" pos="2136"/>
        <p:guide orient="horz" pos="4008"/>
        <p:guide orient="horz" pos="1152"/>
        <p:guide orient="horz" pos="2352"/>
        <p:guide orient="horz" pos="1512"/>
        <p:guide pos="7680"/>
        <p:guide pos="6696"/>
        <p:guide pos="1008"/>
        <p:guide pos="1584"/>
        <p:guide pos="2136"/>
        <p:guide pos="2760"/>
        <p:guide pos="3288"/>
        <p:guide pos="4032"/>
        <p:guide pos="4392"/>
        <p:guide pos="4944"/>
        <p:guide pos="5544"/>
        <p:guide pos="6072"/>
        <p:guide orient="horz" pos="2448"/>
        <p:guide orient="horz" pos="960"/>
        <p:guide pos="5256"/>
        <p:guide pos="7261"/>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0866786"/>
      </p:ext>
    </p:extLst>
  </p:cSld>
  <p:clrMap bg1="lt1" tx1="dk1" bg2="lt2" tx2="dk2" accent1="accent1" accent2="accent2" accent3="accent3" accent4="accent4" accent5="accent5" accent6="accent6" hlink="hlink" folHlink="folHlink"/>
  <p:notesStyle>
    <a:lvl1pPr marL="0" algn="l" defTabSz="457200" rtl="0" eaLnBrk="1" latinLnBrk="0" hangingPunct="1">
      <a:defRPr sz="600" kern="1200">
        <a:solidFill>
          <a:schemeClr val="tx1"/>
        </a:solidFill>
        <a:latin typeface="+mn-lt"/>
        <a:ea typeface="+mn-ea"/>
        <a:cs typeface="+mn-cs"/>
      </a:defRPr>
    </a:lvl1pPr>
    <a:lvl2pPr marL="228600" algn="l" defTabSz="457200" rtl="0" eaLnBrk="1" latinLnBrk="0" hangingPunct="1">
      <a:defRPr sz="600" kern="1200">
        <a:solidFill>
          <a:schemeClr val="tx1"/>
        </a:solidFill>
        <a:latin typeface="+mn-lt"/>
        <a:ea typeface="+mn-ea"/>
        <a:cs typeface="+mn-cs"/>
      </a:defRPr>
    </a:lvl2pPr>
    <a:lvl3pPr marL="457200" algn="l" defTabSz="457200" rtl="0" eaLnBrk="1" latinLnBrk="0" hangingPunct="1">
      <a:defRPr sz="600" kern="1200">
        <a:solidFill>
          <a:schemeClr val="tx1"/>
        </a:solidFill>
        <a:latin typeface="+mn-lt"/>
        <a:ea typeface="+mn-ea"/>
        <a:cs typeface="+mn-cs"/>
      </a:defRPr>
    </a:lvl3pPr>
    <a:lvl4pPr marL="685800" algn="l" defTabSz="457200" rtl="0" eaLnBrk="1" latinLnBrk="0" hangingPunct="1">
      <a:defRPr sz="600" kern="1200">
        <a:solidFill>
          <a:schemeClr val="tx1"/>
        </a:solidFill>
        <a:latin typeface="+mn-lt"/>
        <a:ea typeface="+mn-ea"/>
        <a:cs typeface="+mn-cs"/>
      </a:defRPr>
    </a:lvl4pPr>
    <a:lvl5pPr marL="914400" algn="l" defTabSz="457200" rtl="0" eaLnBrk="1" latinLnBrk="0" hangingPunct="1">
      <a:defRPr sz="600" kern="1200">
        <a:solidFill>
          <a:schemeClr val="tx1"/>
        </a:solidFill>
        <a:latin typeface="+mn-lt"/>
        <a:ea typeface="+mn-ea"/>
        <a:cs typeface="+mn-cs"/>
      </a:defRPr>
    </a:lvl5pPr>
    <a:lvl6pPr marL="1143000" algn="l" defTabSz="457200" rtl="0" eaLnBrk="1" latinLnBrk="0" hangingPunct="1">
      <a:defRPr sz="600" kern="1200">
        <a:solidFill>
          <a:schemeClr val="tx1"/>
        </a:solidFill>
        <a:latin typeface="+mn-lt"/>
        <a:ea typeface="+mn-ea"/>
        <a:cs typeface="+mn-cs"/>
      </a:defRPr>
    </a:lvl6pPr>
    <a:lvl7pPr marL="1371600" algn="l" defTabSz="457200" rtl="0" eaLnBrk="1" latinLnBrk="0" hangingPunct="1">
      <a:defRPr sz="600" kern="1200">
        <a:solidFill>
          <a:schemeClr val="tx1"/>
        </a:solidFill>
        <a:latin typeface="+mn-lt"/>
        <a:ea typeface="+mn-ea"/>
        <a:cs typeface="+mn-cs"/>
      </a:defRPr>
    </a:lvl7pPr>
    <a:lvl8pPr marL="1600200" algn="l" defTabSz="457200" rtl="0" eaLnBrk="1" latinLnBrk="0" hangingPunct="1">
      <a:defRPr sz="600" kern="1200">
        <a:solidFill>
          <a:schemeClr val="tx1"/>
        </a:solidFill>
        <a:latin typeface="+mn-lt"/>
        <a:ea typeface="+mn-ea"/>
        <a:cs typeface="+mn-cs"/>
      </a:defRPr>
    </a:lvl8pPr>
    <a:lvl9pPr marL="1828800" algn="l" defTabSz="457200" rtl="0" eaLnBrk="1" latinLnBrk="0" hangingPunct="1">
      <a:defRPr sz="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5" name="Image 0" descr="preencoded.png">
            <a:extLst>
              <a:ext uri="{FF2B5EF4-FFF2-40B4-BE49-F238E27FC236}">
                <a16:creationId xmlns:a16="http://schemas.microsoft.com/office/drawing/2014/main" id="{BA5D5A72-CB6F-F8DE-E2C9-90459C8C3DC1}"/>
              </a:ext>
            </a:extLst>
          </p:cNvPr>
          <p:cNvSpPr/>
          <p:nvPr/>
        </p:nvSpPr>
        <p:spPr>
          <a:xfrm>
            <a:off x="0" y="0"/>
            <a:ext cx="5295900" cy="6877050"/>
          </a:xfrm>
          <a:custGeom>
            <a:avLst/>
            <a:gdLst>
              <a:gd name="connsiteX0" fmla="*/ 0 w 5295900"/>
              <a:gd name="connsiteY0" fmla="*/ 0 h 6877050"/>
              <a:gd name="connsiteX1" fmla="*/ 5295900 w 5295900"/>
              <a:gd name="connsiteY1" fmla="*/ 0 h 6877050"/>
              <a:gd name="connsiteX2" fmla="*/ 5295900 w 5295900"/>
              <a:gd name="connsiteY2" fmla="*/ 6877050 h 6877050"/>
              <a:gd name="connsiteX3" fmla="*/ 0 w 5295900"/>
              <a:gd name="connsiteY3" fmla="*/ 6877050 h 6877050"/>
            </a:gdLst>
            <a:ahLst/>
            <a:cxnLst>
              <a:cxn ang="0">
                <a:pos x="connsiteX0" y="connsiteY0"/>
              </a:cxn>
              <a:cxn ang="0">
                <a:pos x="connsiteX1" y="connsiteY1"/>
              </a:cxn>
              <a:cxn ang="0">
                <a:pos x="connsiteX2" y="connsiteY2"/>
              </a:cxn>
              <a:cxn ang="0">
                <a:pos x="connsiteX3" y="connsiteY3"/>
              </a:cxn>
            </a:cxnLst>
            <a:rect l="l" t="t" r="r" b="b"/>
            <a:pathLst>
              <a:path w="5295900" h="6877050">
                <a:moveTo>
                  <a:pt x="0" y="0"/>
                </a:moveTo>
                <a:lnTo>
                  <a:pt x="5295900" y="0"/>
                </a:lnTo>
                <a:lnTo>
                  <a:pt x="5295900" y="6877050"/>
                </a:lnTo>
                <a:lnTo>
                  <a:pt x="0" y="6877050"/>
                </a:lnTo>
                <a:close/>
              </a:path>
            </a:pathLst>
          </a:custGeom>
          <a:solidFill>
            <a:schemeClr val="accent3"/>
          </a:solidFill>
          <a:ln w="4763" cap="flat">
            <a:noFill/>
            <a:prstDash val="solid"/>
            <a:miter/>
          </a:ln>
        </p:spPr>
        <p:txBody>
          <a:bodyPr rtlCol="0" anchor="ctr">
            <a:noAutofit/>
          </a:bodyPr>
          <a:lstStyle/>
          <a:p>
            <a:endParaRPr lang="en-US" dirty="0"/>
          </a:p>
        </p:txBody>
      </p:sp>
      <p:sp>
        <p:nvSpPr>
          <p:cNvPr id="20" name="Freeform: Shape 19">
            <a:extLst>
              <a:ext uri="{FF2B5EF4-FFF2-40B4-BE49-F238E27FC236}">
                <a16:creationId xmlns:a16="http://schemas.microsoft.com/office/drawing/2014/main" id="{E66FD7FF-2869-7902-36B2-2B229AB9AB19}"/>
              </a:ext>
            </a:extLst>
          </p:cNvPr>
          <p:cNvSpPr/>
          <p:nvPr userDrawn="1"/>
        </p:nvSpPr>
        <p:spPr>
          <a:xfrm>
            <a:off x="1600201" y="1153228"/>
            <a:ext cx="9191625" cy="5704772"/>
          </a:xfrm>
          <a:custGeom>
            <a:avLst/>
            <a:gdLst>
              <a:gd name="connsiteX0" fmla="*/ 4595813 w 9191625"/>
              <a:gd name="connsiteY0" fmla="*/ 0 h 5704772"/>
              <a:gd name="connsiteX1" fmla="*/ 9191625 w 9191625"/>
              <a:gd name="connsiteY1" fmla="*/ 4592108 h 5704772"/>
              <a:gd name="connsiteX2" fmla="*/ 9191625 w 9191625"/>
              <a:gd name="connsiteY2" fmla="*/ 5704772 h 5704772"/>
              <a:gd name="connsiteX3" fmla="*/ 0 w 9191625"/>
              <a:gd name="connsiteY3" fmla="*/ 5704772 h 5704772"/>
              <a:gd name="connsiteX4" fmla="*/ 0 w 9191625"/>
              <a:gd name="connsiteY4" fmla="*/ 4592108 h 5704772"/>
              <a:gd name="connsiteX5" fmla="*/ 4595813 w 9191625"/>
              <a:gd name="connsiteY5" fmla="*/ 0 h 570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91625" h="5704772">
                <a:moveTo>
                  <a:pt x="4595813" y="0"/>
                </a:moveTo>
                <a:cubicBezTo>
                  <a:pt x="7133987" y="0"/>
                  <a:pt x="9191625" y="2055957"/>
                  <a:pt x="9191625" y="4592108"/>
                </a:cubicBezTo>
                <a:lnTo>
                  <a:pt x="9191625" y="5704772"/>
                </a:lnTo>
                <a:lnTo>
                  <a:pt x="0" y="5704772"/>
                </a:lnTo>
                <a:lnTo>
                  <a:pt x="0" y="4592108"/>
                </a:lnTo>
                <a:cubicBezTo>
                  <a:pt x="0" y="2055957"/>
                  <a:pt x="2057614" y="0"/>
                  <a:pt x="4595813" y="0"/>
                </a:cubicBezTo>
                <a:close/>
              </a:path>
            </a:pathLst>
          </a:custGeom>
          <a:solidFill>
            <a:schemeClr val="accent6"/>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8" name="Freeform: Shape 17">
            <a:extLst>
              <a:ext uri="{FF2B5EF4-FFF2-40B4-BE49-F238E27FC236}">
                <a16:creationId xmlns:a16="http://schemas.microsoft.com/office/drawing/2014/main" id="{B1457C88-4472-81CF-02AF-4421E0A3084B}"/>
              </a:ext>
            </a:extLst>
          </p:cNvPr>
          <p:cNvSpPr/>
          <p:nvPr userDrawn="1"/>
        </p:nvSpPr>
        <p:spPr>
          <a:xfrm>
            <a:off x="2795588" y="0"/>
            <a:ext cx="6803142" cy="5396474"/>
          </a:xfrm>
          <a:custGeom>
            <a:avLst/>
            <a:gdLst>
              <a:gd name="connsiteX0" fmla="*/ 0 w 6803142"/>
              <a:gd name="connsiteY0" fmla="*/ 0 h 5396474"/>
              <a:gd name="connsiteX1" fmla="*/ 6803142 w 6803142"/>
              <a:gd name="connsiteY1" fmla="*/ 0 h 5396474"/>
              <a:gd name="connsiteX2" fmla="*/ 6803142 w 6803142"/>
              <a:gd name="connsiteY2" fmla="*/ 1997094 h 5396474"/>
              <a:gd name="connsiteX3" fmla="*/ 3401576 w 6803142"/>
              <a:gd name="connsiteY3" fmla="*/ 5396474 h 5396474"/>
              <a:gd name="connsiteX4" fmla="*/ 0 w 6803142"/>
              <a:gd name="connsiteY4" fmla="*/ 1997094 h 5396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3142" h="5396474">
                <a:moveTo>
                  <a:pt x="0" y="0"/>
                </a:moveTo>
                <a:lnTo>
                  <a:pt x="6803142" y="0"/>
                </a:lnTo>
                <a:lnTo>
                  <a:pt x="6803142" y="1997094"/>
                </a:lnTo>
                <a:cubicBezTo>
                  <a:pt x="6803142" y="3874511"/>
                  <a:pt x="5280228" y="5396474"/>
                  <a:pt x="3401576" y="5396474"/>
                </a:cubicBezTo>
                <a:cubicBezTo>
                  <a:pt x="1522938" y="5396474"/>
                  <a:pt x="0" y="3874511"/>
                  <a:pt x="0" y="1997094"/>
                </a:cubicBezTo>
                <a:close/>
              </a:path>
            </a:pathLst>
          </a:custGeom>
          <a:solidFill>
            <a:schemeClr val="bg1">
              <a:alpha val="99000"/>
            </a:schemeClr>
          </a:solidFill>
          <a:ln w="475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ctrTitle"/>
          </p:nvPr>
        </p:nvSpPr>
        <p:spPr>
          <a:xfrm>
            <a:off x="3403092" y="1984248"/>
            <a:ext cx="5385816" cy="1225296"/>
          </a:xfrm>
        </p:spPr>
        <p:txBody>
          <a:bodyPr tIns="0" anchor="t">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4349496" y="3483864"/>
            <a:ext cx="3493008" cy="878908"/>
          </a:xfrm>
        </p:spPr>
        <p:txBody>
          <a:bodyPr lIns="0" tIns="0" rIns="0" bIns="0">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31799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950ED98-B5D1-206C-403F-FA954F9D2CFF}"/>
              </a:ext>
            </a:extLst>
          </p:cNvPr>
          <p:cNvSpPr/>
          <p:nvPr userDrawn="1"/>
        </p:nvSpPr>
        <p:spPr>
          <a:xfrm>
            <a:off x="685338"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E8643CE-01D9-3E5E-15F6-20689F775F15}"/>
              </a:ext>
            </a:extLst>
          </p:cNvPr>
          <p:cNvSpPr/>
          <p:nvPr userDrawn="1"/>
        </p:nvSpPr>
        <p:spPr>
          <a:xfrm>
            <a:off x="2900911"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AF82DDD-EDEC-7D87-F43A-113C5E4A4FE7}"/>
              </a:ext>
            </a:extLst>
          </p:cNvPr>
          <p:cNvSpPr/>
          <p:nvPr userDrawn="1"/>
        </p:nvSpPr>
        <p:spPr>
          <a:xfrm>
            <a:off x="5116484"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47E492E-967F-54B7-55B1-08A5E1C3615B}"/>
              </a:ext>
            </a:extLst>
          </p:cNvPr>
          <p:cNvSpPr/>
          <p:nvPr userDrawn="1"/>
        </p:nvSpPr>
        <p:spPr>
          <a:xfrm>
            <a:off x="9547629" y="3796480"/>
            <a:ext cx="2011680" cy="1517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C0053FE-E44A-CA97-F782-67FC633E722E}"/>
              </a:ext>
            </a:extLst>
          </p:cNvPr>
          <p:cNvSpPr/>
          <p:nvPr userDrawn="1"/>
        </p:nvSpPr>
        <p:spPr>
          <a:xfrm>
            <a:off x="7332057" y="3796480"/>
            <a:ext cx="2011680" cy="1517904"/>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841248"/>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685338"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p:cNvSpPr>
          <p:nvPr>
            <p:ph type="pic" sz="quarter" idx="23"/>
          </p:nvPr>
        </p:nvSpPr>
        <p:spPr>
          <a:xfrm>
            <a:off x="1339134"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731058"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7" name="Text Placeholder 4">
            <a:extLst>
              <a:ext uri="{FF2B5EF4-FFF2-40B4-BE49-F238E27FC236}">
                <a16:creationId xmlns:a16="http://schemas.microsoft.com/office/drawing/2014/main" id="{79F9AD31-B0C5-3563-C73A-8B6297FCFD1C}"/>
              </a:ext>
            </a:extLst>
          </p:cNvPr>
          <p:cNvSpPr>
            <a:spLocks noGrp="1"/>
          </p:cNvSpPr>
          <p:nvPr>
            <p:ph type="body" sz="quarter" idx="3"/>
          </p:nvPr>
        </p:nvSpPr>
        <p:spPr>
          <a:xfrm>
            <a:off x="2900910"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8" name="Picture Placeholder 62">
            <a:extLst>
              <a:ext uri="{FF2B5EF4-FFF2-40B4-BE49-F238E27FC236}">
                <a16:creationId xmlns:a16="http://schemas.microsoft.com/office/drawing/2014/main" id="{05E8E8EF-4954-870B-04E5-82BC660A6738}"/>
              </a:ext>
            </a:extLst>
          </p:cNvPr>
          <p:cNvSpPr>
            <a:spLocks noGrp="1"/>
          </p:cNvSpPr>
          <p:nvPr>
            <p:ph type="pic" sz="quarter" idx="27"/>
          </p:nvPr>
        </p:nvSpPr>
        <p:spPr>
          <a:xfrm>
            <a:off x="3554707"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8" name="Text Placeholder 51">
            <a:extLst>
              <a:ext uri="{FF2B5EF4-FFF2-40B4-BE49-F238E27FC236}">
                <a16:creationId xmlns:a16="http://schemas.microsoft.com/office/drawing/2014/main" id="{75981CD1-EA26-D1CF-F19E-B58C16BA8A69}"/>
              </a:ext>
            </a:extLst>
          </p:cNvPr>
          <p:cNvSpPr>
            <a:spLocks noGrp="1"/>
          </p:cNvSpPr>
          <p:nvPr>
            <p:ph type="body" sz="quarter" idx="19"/>
          </p:nvPr>
        </p:nvSpPr>
        <p:spPr>
          <a:xfrm>
            <a:off x="2946630"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8" name="Text Placeholder 4">
            <a:extLst>
              <a:ext uri="{FF2B5EF4-FFF2-40B4-BE49-F238E27FC236}">
                <a16:creationId xmlns:a16="http://schemas.microsoft.com/office/drawing/2014/main" id="{3A09BBD1-5CBC-B0EF-71C0-054FCB989BC6}"/>
              </a:ext>
            </a:extLst>
          </p:cNvPr>
          <p:cNvSpPr>
            <a:spLocks noGrp="1"/>
          </p:cNvSpPr>
          <p:nvPr>
            <p:ph type="body" sz="quarter" idx="13"/>
          </p:nvPr>
        </p:nvSpPr>
        <p:spPr>
          <a:xfrm>
            <a:off x="5116484"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7" name="Picture Placeholder 62">
            <a:extLst>
              <a:ext uri="{FF2B5EF4-FFF2-40B4-BE49-F238E27FC236}">
                <a16:creationId xmlns:a16="http://schemas.microsoft.com/office/drawing/2014/main" id="{4AD0C8C9-DB5A-6DC8-2729-A21F1A5CF174}"/>
              </a:ext>
            </a:extLst>
          </p:cNvPr>
          <p:cNvSpPr>
            <a:spLocks noGrp="1"/>
          </p:cNvSpPr>
          <p:nvPr>
            <p:ph type="pic" sz="quarter" idx="26"/>
          </p:nvPr>
        </p:nvSpPr>
        <p:spPr>
          <a:xfrm>
            <a:off x="5770280"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9" name="Text Placeholder 51">
            <a:extLst>
              <a:ext uri="{FF2B5EF4-FFF2-40B4-BE49-F238E27FC236}">
                <a16:creationId xmlns:a16="http://schemas.microsoft.com/office/drawing/2014/main" id="{F02DE2DC-F65C-32A5-5821-89FB2F53C325}"/>
              </a:ext>
            </a:extLst>
          </p:cNvPr>
          <p:cNvSpPr>
            <a:spLocks noGrp="1"/>
          </p:cNvSpPr>
          <p:nvPr>
            <p:ph type="body" sz="quarter" idx="20"/>
          </p:nvPr>
        </p:nvSpPr>
        <p:spPr>
          <a:xfrm>
            <a:off x="5162204"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7332057" y="2491684"/>
            <a:ext cx="2011680" cy="2825173"/>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p:cNvSpPr>
          <p:nvPr>
            <p:ph type="pic" sz="quarter" idx="25"/>
          </p:nvPr>
        </p:nvSpPr>
        <p:spPr>
          <a:xfrm>
            <a:off x="7985853" y="2111058"/>
            <a:ext cx="704088" cy="7040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7377777"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9547629" y="2491684"/>
            <a:ext cx="2011680" cy="2825173"/>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p:cNvSpPr>
          <p:nvPr>
            <p:ph type="pic" sz="quarter" idx="24"/>
          </p:nvPr>
        </p:nvSpPr>
        <p:spPr>
          <a:xfrm>
            <a:off x="10201425" y="2111058"/>
            <a:ext cx="704088" cy="7040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9593349" y="3888404"/>
            <a:ext cx="1920240" cy="1371600"/>
          </a:xfrm>
          <a:noFill/>
          <a:ln>
            <a:noFill/>
          </a:ln>
        </p:spPr>
        <p:txBody>
          <a:bodyPr lIns="91440" rIns="91440" anchor="ctr">
            <a:noAutofit/>
          </a:bodyPr>
          <a:lstStyle>
            <a:lvl1pPr marL="0" indent="0" algn="ctr">
              <a:spcBef>
                <a:spcPts val="0"/>
              </a:spcBef>
              <a:buNone/>
              <a:defRPr sz="1500"/>
            </a:lvl1pPr>
          </a:lstStyle>
          <a:p>
            <a:pPr lvl="0"/>
            <a:r>
              <a:rPr lang="en-US"/>
              <a:t>Click to edit Master text styles</a:t>
            </a:r>
          </a:p>
        </p:txBody>
      </p:sp>
    </p:spTree>
    <p:extLst>
      <p:ext uri="{BB962C8B-B14F-4D97-AF65-F5344CB8AC3E}">
        <p14:creationId xmlns:p14="http://schemas.microsoft.com/office/powerpoint/2010/main" val="872516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E2DECB02-D9CE-E57A-0604-BFF41EC38AFA}"/>
              </a:ext>
            </a:extLst>
          </p:cNvPr>
          <p:cNvSpPr/>
          <p:nvPr userDrawn="1"/>
        </p:nvSpPr>
        <p:spPr>
          <a:xfrm>
            <a:off x="0" y="0"/>
            <a:ext cx="2838450" cy="2857958"/>
          </a:xfrm>
          <a:custGeom>
            <a:avLst/>
            <a:gdLst>
              <a:gd name="connsiteX0" fmla="*/ 1971005 w 2838450"/>
              <a:gd name="connsiteY0" fmla="*/ 0 h 2857958"/>
              <a:gd name="connsiteX1" fmla="*/ 2838450 w 2838450"/>
              <a:gd name="connsiteY1" fmla="*/ 0 h 2857958"/>
              <a:gd name="connsiteX2" fmla="*/ 2838450 w 2838450"/>
              <a:gd name="connsiteY2" fmla="*/ 7240 h 2857958"/>
              <a:gd name="connsiteX3" fmla="*/ 278890 w 2838450"/>
              <a:gd name="connsiteY3" fmla="*/ 2843883 h 2857958"/>
              <a:gd name="connsiteX4" fmla="*/ 0 w 2838450"/>
              <a:gd name="connsiteY4" fmla="*/ 2857958 h 2857958"/>
              <a:gd name="connsiteX5" fmla="*/ 0 w 2838450"/>
              <a:gd name="connsiteY5" fmla="*/ 1990580 h 2857958"/>
              <a:gd name="connsiteX6" fmla="*/ 190293 w 2838450"/>
              <a:gd name="connsiteY6" fmla="*/ 1980883 h 2857958"/>
              <a:gd name="connsiteX7" fmla="*/ 1960910 w 2838450"/>
              <a:gd name="connsiteY7" fmla="*/ 200390 h 285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38450" h="2857958">
                <a:moveTo>
                  <a:pt x="1971005" y="0"/>
                </a:moveTo>
                <a:lnTo>
                  <a:pt x="2838450" y="0"/>
                </a:lnTo>
                <a:lnTo>
                  <a:pt x="2838450" y="7240"/>
                </a:lnTo>
                <a:cubicBezTo>
                  <a:pt x="2838450" y="1484015"/>
                  <a:pt x="1716931" y="2697914"/>
                  <a:pt x="278890" y="2843883"/>
                </a:cubicBezTo>
                <a:lnTo>
                  <a:pt x="0" y="2857958"/>
                </a:lnTo>
                <a:lnTo>
                  <a:pt x="0" y="1990580"/>
                </a:lnTo>
                <a:lnTo>
                  <a:pt x="190293" y="1980883"/>
                </a:lnTo>
                <a:cubicBezTo>
                  <a:pt x="1124600" y="1885128"/>
                  <a:pt x="1866185" y="1135788"/>
                  <a:pt x="1960910" y="20039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p>
        </p:txBody>
      </p:sp>
      <p:sp>
        <p:nvSpPr>
          <p:cNvPr id="26" name="Freeform: Shape 25">
            <a:extLst>
              <a:ext uri="{FF2B5EF4-FFF2-40B4-BE49-F238E27FC236}">
                <a16:creationId xmlns:a16="http://schemas.microsoft.com/office/drawing/2014/main" id="{68E760EA-7D83-1DF2-A8EE-4F218084E74F}"/>
              </a:ext>
            </a:extLst>
          </p:cNvPr>
          <p:cNvSpPr/>
          <p:nvPr userDrawn="1"/>
        </p:nvSpPr>
        <p:spPr>
          <a:xfrm>
            <a:off x="1" y="-1"/>
            <a:ext cx="1970627" cy="1990267"/>
          </a:xfrm>
          <a:custGeom>
            <a:avLst/>
            <a:gdLst>
              <a:gd name="connsiteX0" fmla="*/ 0 w 1970627"/>
              <a:gd name="connsiteY0" fmla="*/ 0 h 1990267"/>
              <a:gd name="connsiteX1" fmla="*/ 1970627 w 1970627"/>
              <a:gd name="connsiteY1" fmla="*/ 0 h 1990267"/>
              <a:gd name="connsiteX2" fmla="*/ 1960534 w 1970627"/>
              <a:gd name="connsiteY2" fmla="*/ 200357 h 1990267"/>
              <a:gd name="connsiteX3" fmla="*/ 190254 w 1970627"/>
              <a:gd name="connsiteY3" fmla="*/ 1980571 h 1990267"/>
              <a:gd name="connsiteX4" fmla="*/ 0 w 1970627"/>
              <a:gd name="connsiteY4" fmla="*/ 1990267 h 1990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0627" h="1990267">
                <a:moveTo>
                  <a:pt x="0" y="0"/>
                </a:moveTo>
                <a:lnTo>
                  <a:pt x="1970627" y="0"/>
                </a:lnTo>
                <a:lnTo>
                  <a:pt x="1960534" y="200357"/>
                </a:lnTo>
                <a:cubicBezTo>
                  <a:pt x="1865827" y="1135608"/>
                  <a:pt x="1124383" y="1884831"/>
                  <a:pt x="190254" y="1980571"/>
                </a:cubicBezTo>
                <a:lnTo>
                  <a:pt x="0" y="1990267"/>
                </a:lnTo>
                <a:close/>
              </a:path>
            </a:pathLst>
          </a:custGeom>
          <a:solidFill>
            <a:srgbClr val="F5CDCE"/>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6" name="Freeform: Shape 15">
            <a:extLst>
              <a:ext uri="{FF2B5EF4-FFF2-40B4-BE49-F238E27FC236}">
                <a16:creationId xmlns:a16="http://schemas.microsoft.com/office/drawing/2014/main" id="{FF3F3353-78A1-F584-81A6-9513382DF18F}"/>
              </a:ext>
            </a:extLst>
          </p:cNvPr>
          <p:cNvSpPr/>
          <p:nvPr userDrawn="1"/>
        </p:nvSpPr>
        <p:spPr>
          <a:xfrm>
            <a:off x="1" y="1"/>
            <a:ext cx="1003449" cy="1013015"/>
          </a:xfrm>
          <a:custGeom>
            <a:avLst/>
            <a:gdLst>
              <a:gd name="connsiteX0" fmla="*/ 0 w 1003449"/>
              <a:gd name="connsiteY0" fmla="*/ 0 h 1013015"/>
              <a:gd name="connsiteX1" fmla="*/ 1003449 w 1003449"/>
              <a:gd name="connsiteY1" fmla="*/ 0 h 1013015"/>
              <a:gd name="connsiteX2" fmla="*/ 998306 w 1003449"/>
              <a:gd name="connsiteY2" fmla="*/ 100639 h 1013015"/>
              <a:gd name="connsiteX3" fmla="*/ 90663 w 1003449"/>
              <a:gd name="connsiteY3" fmla="*/ 1008380 h 1013015"/>
              <a:gd name="connsiteX4" fmla="*/ 0 w 1003449"/>
              <a:gd name="connsiteY4" fmla="*/ 1013015 h 1013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449" h="1013015">
                <a:moveTo>
                  <a:pt x="0" y="0"/>
                </a:moveTo>
                <a:lnTo>
                  <a:pt x="1003449" y="0"/>
                </a:lnTo>
                <a:lnTo>
                  <a:pt x="998306" y="100639"/>
                </a:lnTo>
                <a:cubicBezTo>
                  <a:pt x="949402" y="576784"/>
                  <a:pt x="566756" y="959471"/>
                  <a:pt x="90663" y="1008380"/>
                </a:cubicBezTo>
                <a:lnTo>
                  <a:pt x="0" y="1013015"/>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a:extLst>
              <a:ext uri="{FF2B5EF4-FFF2-40B4-BE49-F238E27FC236}">
                <a16:creationId xmlns:a16="http://schemas.microsoft.com/office/drawing/2014/main" id="{A65C6DDD-D2BB-0153-0F53-9F7C17BDFD2B}"/>
              </a:ext>
            </a:extLst>
          </p:cNvPr>
          <p:cNvSpPr>
            <a:spLocks noGrp="1"/>
          </p:cNvSpPr>
          <p:nvPr>
            <p:ph type="title"/>
          </p:nvPr>
        </p:nvSpPr>
        <p:spPr/>
        <p:txBody>
          <a:bodyPr/>
          <a:lstStyle>
            <a:lvl1pPr>
              <a:lnSpc>
                <a:spcPct val="100000"/>
              </a:lnSpc>
              <a:defRPr>
                <a:solidFill>
                  <a:schemeClr val="accent6"/>
                </a:solidFill>
              </a:defRPr>
            </a:lvl1pPr>
          </a:lstStyle>
          <a:p>
            <a:r>
              <a:rPr lang="en-US"/>
              <a:t>Click to edit Master title style</a:t>
            </a:r>
            <a:endParaRPr lang="en-US" dirty="0"/>
          </a:p>
        </p:txBody>
      </p:sp>
      <p:sp>
        <p:nvSpPr>
          <p:cNvPr id="5" name="Slide Number Placeholder 4">
            <a:extLst>
              <a:ext uri="{FF2B5EF4-FFF2-40B4-BE49-F238E27FC236}">
                <a16:creationId xmlns:a16="http://schemas.microsoft.com/office/drawing/2014/main" id="{471A846E-CBB1-9805-456D-0C0B890912B7}"/>
              </a:ext>
            </a:extLst>
          </p:cNvPr>
          <p:cNvSpPr>
            <a:spLocks noGrp="1"/>
          </p:cNvSpPr>
          <p:nvPr>
            <p:ph type="sldNum" sz="quarter" idx="12"/>
          </p:nvPr>
        </p:nvSpPr>
        <p:spPr/>
        <p:txBody>
          <a:bodyPr/>
          <a:lstStyle/>
          <a:p>
            <a:fld id="{48F63A3B-78C7-47BE-AE5E-E10140E04643}" type="slidenum">
              <a:rPr lang="en-US" smtClean="0"/>
              <a:pPr/>
              <a:t>‹#›</a:t>
            </a:fld>
            <a:endParaRPr lang="en-US" dirty="0"/>
          </a:p>
        </p:txBody>
      </p:sp>
      <p:sp>
        <p:nvSpPr>
          <p:cNvPr id="30" name="Image 2" descr="preencoded.png">
            <a:extLst>
              <a:ext uri="{FF2B5EF4-FFF2-40B4-BE49-F238E27FC236}">
                <a16:creationId xmlns:a16="http://schemas.microsoft.com/office/drawing/2014/main" id="{790E862E-398F-571C-EC2C-3D17164DE059}"/>
              </a:ext>
            </a:extLst>
          </p:cNvPr>
          <p:cNvSpPr/>
          <p:nvPr/>
        </p:nvSpPr>
        <p:spPr>
          <a:xfrm>
            <a:off x="1458332" y="590133"/>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31" name="Text Placeholder 2">
            <a:extLst>
              <a:ext uri="{FF2B5EF4-FFF2-40B4-BE49-F238E27FC236}">
                <a16:creationId xmlns:a16="http://schemas.microsoft.com/office/drawing/2014/main" id="{AB1DF8DE-0EED-2627-4B5E-266C0BC276BE}"/>
              </a:ext>
            </a:extLst>
          </p:cNvPr>
          <p:cNvSpPr>
            <a:spLocks noGrp="1"/>
          </p:cNvSpPr>
          <p:nvPr>
            <p:ph type="body" idx="1" hasCustomPrompt="1"/>
          </p:nvPr>
        </p:nvSpPr>
        <p:spPr>
          <a:xfrm>
            <a:off x="685338"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2" name="Text Placeholder 4">
            <a:extLst>
              <a:ext uri="{FF2B5EF4-FFF2-40B4-BE49-F238E27FC236}">
                <a16:creationId xmlns:a16="http://schemas.microsoft.com/office/drawing/2014/main" id="{5AE99EEE-38C4-CB2D-EEA0-8A2EB6F129E4}"/>
              </a:ext>
            </a:extLst>
          </p:cNvPr>
          <p:cNvSpPr>
            <a:spLocks noGrp="1"/>
          </p:cNvSpPr>
          <p:nvPr>
            <p:ph type="body" sz="quarter" idx="3" hasCustomPrompt="1"/>
          </p:nvPr>
        </p:nvSpPr>
        <p:spPr>
          <a:xfrm>
            <a:off x="2900911"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3" name="Text Placeholder 4">
            <a:extLst>
              <a:ext uri="{FF2B5EF4-FFF2-40B4-BE49-F238E27FC236}">
                <a16:creationId xmlns:a16="http://schemas.microsoft.com/office/drawing/2014/main" id="{AA90F0AE-69F4-EBD3-AED1-81E98D34811D}"/>
              </a:ext>
            </a:extLst>
          </p:cNvPr>
          <p:cNvSpPr>
            <a:spLocks noGrp="1"/>
          </p:cNvSpPr>
          <p:nvPr>
            <p:ph type="body" sz="quarter" idx="13" hasCustomPrompt="1"/>
          </p:nvPr>
        </p:nvSpPr>
        <p:spPr>
          <a:xfrm>
            <a:off x="5116484"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4" name="Text Placeholder 4">
            <a:extLst>
              <a:ext uri="{FF2B5EF4-FFF2-40B4-BE49-F238E27FC236}">
                <a16:creationId xmlns:a16="http://schemas.microsoft.com/office/drawing/2014/main" id="{F9E49243-B04A-D7AF-B4C7-8E1AE776F811}"/>
              </a:ext>
            </a:extLst>
          </p:cNvPr>
          <p:cNvSpPr>
            <a:spLocks noGrp="1"/>
          </p:cNvSpPr>
          <p:nvPr>
            <p:ph type="body" sz="quarter" idx="15" hasCustomPrompt="1"/>
          </p:nvPr>
        </p:nvSpPr>
        <p:spPr>
          <a:xfrm>
            <a:off x="7332057" y="3017520"/>
            <a:ext cx="1993392" cy="557784"/>
          </a:xfrm>
          <a:solidFill>
            <a:schemeClr val="accent1"/>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5" name="Text Placeholder 4">
            <a:extLst>
              <a:ext uri="{FF2B5EF4-FFF2-40B4-BE49-F238E27FC236}">
                <a16:creationId xmlns:a16="http://schemas.microsoft.com/office/drawing/2014/main" id="{4780DCD4-46DE-8C31-9F39-FC6E45FC1EBE}"/>
              </a:ext>
            </a:extLst>
          </p:cNvPr>
          <p:cNvSpPr>
            <a:spLocks noGrp="1"/>
          </p:cNvSpPr>
          <p:nvPr>
            <p:ph type="body" sz="quarter" idx="17" hasCustomPrompt="1"/>
          </p:nvPr>
        </p:nvSpPr>
        <p:spPr>
          <a:xfrm>
            <a:off x="9547629" y="3017520"/>
            <a:ext cx="1993392" cy="557784"/>
          </a:xfrm>
          <a:solidFill>
            <a:schemeClr val="accent3"/>
          </a:solidFill>
          <a:ln>
            <a:noFill/>
          </a:ln>
        </p:spPr>
        <p:txBody>
          <a:bodyPr lIns="0" tIns="0" rIns="0" bIns="0" anchor="ctr">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MMM YYYY</a:t>
            </a:r>
          </a:p>
        </p:txBody>
      </p:sp>
      <p:sp>
        <p:nvSpPr>
          <p:cNvPr id="36" name="Text Placeholder 51">
            <a:extLst>
              <a:ext uri="{FF2B5EF4-FFF2-40B4-BE49-F238E27FC236}">
                <a16:creationId xmlns:a16="http://schemas.microsoft.com/office/drawing/2014/main" id="{9FBDF935-4925-03EC-CBC9-1EBA90DF849B}"/>
              </a:ext>
            </a:extLst>
          </p:cNvPr>
          <p:cNvSpPr>
            <a:spLocks noGrp="1"/>
          </p:cNvSpPr>
          <p:nvPr>
            <p:ph type="body" sz="quarter" idx="18"/>
          </p:nvPr>
        </p:nvSpPr>
        <p:spPr>
          <a:xfrm>
            <a:off x="685338"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7" name="Text Placeholder 51">
            <a:extLst>
              <a:ext uri="{FF2B5EF4-FFF2-40B4-BE49-F238E27FC236}">
                <a16:creationId xmlns:a16="http://schemas.microsoft.com/office/drawing/2014/main" id="{9BB76AA7-442D-54A7-D075-C67F47438963}"/>
              </a:ext>
            </a:extLst>
          </p:cNvPr>
          <p:cNvSpPr>
            <a:spLocks noGrp="1"/>
          </p:cNvSpPr>
          <p:nvPr>
            <p:ph type="body" sz="quarter" idx="19"/>
          </p:nvPr>
        </p:nvSpPr>
        <p:spPr>
          <a:xfrm>
            <a:off x="2900911"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8" name="Text Placeholder 51">
            <a:extLst>
              <a:ext uri="{FF2B5EF4-FFF2-40B4-BE49-F238E27FC236}">
                <a16:creationId xmlns:a16="http://schemas.microsoft.com/office/drawing/2014/main" id="{9E419856-1586-F2D8-A1B4-F67FEE9839DF}"/>
              </a:ext>
            </a:extLst>
          </p:cNvPr>
          <p:cNvSpPr>
            <a:spLocks noGrp="1"/>
          </p:cNvSpPr>
          <p:nvPr>
            <p:ph type="body" sz="quarter" idx="20"/>
          </p:nvPr>
        </p:nvSpPr>
        <p:spPr>
          <a:xfrm>
            <a:off x="5116484"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39" name="Text Placeholder 51">
            <a:extLst>
              <a:ext uri="{FF2B5EF4-FFF2-40B4-BE49-F238E27FC236}">
                <a16:creationId xmlns:a16="http://schemas.microsoft.com/office/drawing/2014/main" id="{AED74DD2-EAE3-76BF-56B9-C04FCED1F2DB}"/>
              </a:ext>
            </a:extLst>
          </p:cNvPr>
          <p:cNvSpPr>
            <a:spLocks noGrp="1"/>
          </p:cNvSpPr>
          <p:nvPr>
            <p:ph type="body" sz="quarter" idx="21"/>
          </p:nvPr>
        </p:nvSpPr>
        <p:spPr>
          <a:xfrm>
            <a:off x="7332057"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sp>
        <p:nvSpPr>
          <p:cNvPr id="40" name="Text Placeholder 51">
            <a:extLst>
              <a:ext uri="{FF2B5EF4-FFF2-40B4-BE49-F238E27FC236}">
                <a16:creationId xmlns:a16="http://schemas.microsoft.com/office/drawing/2014/main" id="{0A39AD48-2F98-C0C9-DE08-CED7EBF816B2}"/>
              </a:ext>
            </a:extLst>
          </p:cNvPr>
          <p:cNvSpPr>
            <a:spLocks noGrp="1"/>
          </p:cNvSpPr>
          <p:nvPr>
            <p:ph type="body" sz="quarter" idx="22"/>
          </p:nvPr>
        </p:nvSpPr>
        <p:spPr>
          <a:xfrm>
            <a:off x="9547629" y="4745736"/>
            <a:ext cx="1993392" cy="795528"/>
          </a:xfrm>
          <a:noFill/>
        </p:spPr>
        <p:txBody>
          <a:bodyPr lIns="0" rIns="0" anchor="t" anchorCtr="0">
            <a:noAutofit/>
          </a:bodyPr>
          <a:lstStyle>
            <a:lvl1pPr marL="0" indent="0" algn="ctr">
              <a:spcBef>
                <a:spcPts val="0"/>
              </a:spcBef>
              <a:buNone/>
              <a:defRPr sz="1500"/>
            </a:lvl1pPr>
          </a:lstStyle>
          <a:p>
            <a:pPr lvl="0"/>
            <a:r>
              <a:rPr lang="en-US"/>
              <a:t>Click to edit Master text styles</a:t>
            </a:r>
          </a:p>
        </p:txBody>
      </p:sp>
      <p:cxnSp>
        <p:nvCxnSpPr>
          <p:cNvPr id="42" name="Straight Connector 41">
            <a:extLst>
              <a:ext uri="{FF2B5EF4-FFF2-40B4-BE49-F238E27FC236}">
                <a16:creationId xmlns:a16="http://schemas.microsoft.com/office/drawing/2014/main" id="{E6BE61D7-B0A3-902B-4F58-727982880EF5}"/>
              </a:ext>
            </a:extLst>
          </p:cNvPr>
          <p:cNvCxnSpPr>
            <a:cxnSpLocks/>
          </p:cNvCxnSpPr>
          <p:nvPr userDrawn="1"/>
        </p:nvCxnSpPr>
        <p:spPr>
          <a:xfrm>
            <a:off x="739398" y="4187681"/>
            <a:ext cx="10812360"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33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C26B5661-F583-FA44-8353-161B862E69B1}"/>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1" name="Image 0" descr="preencoded.png">
            <a:extLst>
              <a:ext uri="{FF2B5EF4-FFF2-40B4-BE49-F238E27FC236}">
                <a16:creationId xmlns:a16="http://schemas.microsoft.com/office/drawing/2014/main" id="{CD2D664E-6702-6607-A37E-2E996144917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3" name="Image 1" descr="preencoded.png">
            <a:extLst>
              <a:ext uri="{FF2B5EF4-FFF2-40B4-BE49-F238E27FC236}">
                <a16:creationId xmlns:a16="http://schemas.microsoft.com/office/drawing/2014/main" id="{951C5737-DF7E-D671-AC74-9E488335BCA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39" name="Freeform: Shape 38">
            <a:extLst>
              <a:ext uri="{FF2B5EF4-FFF2-40B4-BE49-F238E27FC236}">
                <a16:creationId xmlns:a16="http://schemas.microsoft.com/office/drawing/2014/main" id="{F232A1E1-DD38-15EA-6CA1-A84950EC43F0}"/>
              </a:ext>
            </a:extLst>
          </p:cNvPr>
          <p:cNvSpPr/>
          <p:nvPr/>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7" name="Image 5" descr="preencoded.png">
            <a:extLst>
              <a:ext uri="{FF2B5EF4-FFF2-40B4-BE49-F238E27FC236}">
                <a16:creationId xmlns:a16="http://schemas.microsoft.com/office/drawing/2014/main" id="{B9036D42-A06F-E6EE-BB91-8BAF045198BE}"/>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9" name="Image 6" descr="preencoded.png">
            <a:extLst>
              <a:ext uri="{FF2B5EF4-FFF2-40B4-BE49-F238E27FC236}">
                <a16:creationId xmlns:a16="http://schemas.microsoft.com/office/drawing/2014/main" id="{86E0540C-3355-A50D-AC61-047B54B70C6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3" name="Text Placeholder 2"/>
          <p:cNvSpPr>
            <a:spLocks noGrp="1"/>
          </p:cNvSpPr>
          <p:nvPr>
            <p:ph type="body" idx="1"/>
          </p:nvPr>
        </p:nvSpPr>
        <p:spPr>
          <a:xfrm>
            <a:off x="397764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68503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046720" y="2330704"/>
            <a:ext cx="3822192" cy="411480"/>
          </a:xfrm>
        </p:spPr>
        <p:txBody>
          <a:bodyPr anchor="t">
            <a:noAutofit/>
          </a:bodyPr>
          <a:lstStyle>
            <a:lvl1pPr marL="0" indent="0">
              <a:spcBef>
                <a:spcPts val="0"/>
              </a:spcBef>
              <a:buNone/>
              <a:defRPr sz="1800" b="1" cap="all" baseline="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754112" y="2877312"/>
            <a:ext cx="3741928" cy="3684588"/>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8710313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5A0A-815D-3414-088B-C041E6742DBE}"/>
              </a:ext>
            </a:extLst>
          </p:cNvPr>
          <p:cNvSpPr>
            <a:spLocks noGrp="1"/>
          </p:cNvSpPr>
          <p:nvPr>
            <p:ph type="title"/>
          </p:nvPr>
        </p:nvSpPr>
        <p:spPr>
          <a:xfrm>
            <a:off x="758952" y="1234440"/>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317B5E29-6335-83BC-FA01-FAE422D2658B}"/>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536476D1-B61A-E9FD-E266-768B405CC30B}"/>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46" name="Text Placeholder 2">
            <a:extLst>
              <a:ext uri="{FF2B5EF4-FFF2-40B4-BE49-F238E27FC236}">
                <a16:creationId xmlns:a16="http://schemas.microsoft.com/office/drawing/2014/main" id="{C025625F-8274-840F-6DD8-D36687CB8F7E}"/>
              </a:ext>
            </a:extLst>
          </p:cNvPr>
          <p:cNvSpPr>
            <a:spLocks noGrp="1"/>
          </p:cNvSpPr>
          <p:nvPr>
            <p:ph type="body" idx="1"/>
          </p:nvPr>
        </p:nvSpPr>
        <p:spPr>
          <a:xfrm>
            <a:off x="713232" y="2743200"/>
            <a:ext cx="3328416" cy="3557016"/>
          </a:xfrm>
          <a:noFill/>
          <a:ln w="12700">
            <a:solidFill>
              <a:schemeClr val="accent3"/>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4" name="Picture Placeholder 62">
            <a:extLst>
              <a:ext uri="{FF2B5EF4-FFF2-40B4-BE49-F238E27FC236}">
                <a16:creationId xmlns:a16="http://schemas.microsoft.com/office/drawing/2014/main" id="{2F18FBB7-2D21-7954-1324-C7D3BFE5C85D}"/>
              </a:ext>
            </a:extLst>
          </p:cNvPr>
          <p:cNvSpPr>
            <a:spLocks noGrp="1" noChangeAspect="1"/>
          </p:cNvSpPr>
          <p:nvPr>
            <p:ph type="pic" sz="quarter" idx="23"/>
          </p:nvPr>
        </p:nvSpPr>
        <p:spPr>
          <a:xfrm>
            <a:off x="1911096" y="2258568"/>
            <a:ext cx="932688" cy="932688"/>
          </a:xfrm>
          <a:prstGeom prst="ellipse">
            <a:avLst/>
          </a:prstGeom>
          <a:solidFill>
            <a:schemeClr val="accent3"/>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52" name="Text Placeholder 51">
            <a:extLst>
              <a:ext uri="{FF2B5EF4-FFF2-40B4-BE49-F238E27FC236}">
                <a16:creationId xmlns:a16="http://schemas.microsoft.com/office/drawing/2014/main" id="{2EF54C35-5F8E-4E0A-AB4D-97E38121910A}"/>
              </a:ext>
            </a:extLst>
          </p:cNvPr>
          <p:cNvSpPr>
            <a:spLocks noGrp="1"/>
          </p:cNvSpPr>
          <p:nvPr>
            <p:ph type="body" sz="quarter" idx="18"/>
          </p:nvPr>
        </p:nvSpPr>
        <p:spPr>
          <a:xfrm>
            <a:off x="992124"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49" name="Text Placeholder 4">
            <a:extLst>
              <a:ext uri="{FF2B5EF4-FFF2-40B4-BE49-F238E27FC236}">
                <a16:creationId xmlns:a16="http://schemas.microsoft.com/office/drawing/2014/main" id="{084A0326-A0B8-1723-B8BA-B015344F2DCE}"/>
              </a:ext>
            </a:extLst>
          </p:cNvPr>
          <p:cNvSpPr>
            <a:spLocks noGrp="1"/>
          </p:cNvSpPr>
          <p:nvPr>
            <p:ph type="body" sz="quarter" idx="15"/>
          </p:nvPr>
        </p:nvSpPr>
        <p:spPr>
          <a:xfrm>
            <a:off x="4443984" y="2743200"/>
            <a:ext cx="3328416" cy="3557016"/>
          </a:xfrm>
          <a:noFill/>
          <a:ln w="12700">
            <a:solidFill>
              <a:schemeClr val="accent1"/>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6" name="Picture Placeholder 62">
            <a:extLst>
              <a:ext uri="{FF2B5EF4-FFF2-40B4-BE49-F238E27FC236}">
                <a16:creationId xmlns:a16="http://schemas.microsoft.com/office/drawing/2014/main" id="{139354A0-F5DF-3AC5-5E8B-A41146C26F3C}"/>
              </a:ext>
            </a:extLst>
          </p:cNvPr>
          <p:cNvSpPr>
            <a:spLocks noGrp="1" noChangeAspect="1"/>
          </p:cNvSpPr>
          <p:nvPr>
            <p:ph type="pic" sz="quarter" idx="25"/>
          </p:nvPr>
        </p:nvSpPr>
        <p:spPr>
          <a:xfrm>
            <a:off x="5641848" y="2258568"/>
            <a:ext cx="932688" cy="932688"/>
          </a:xfrm>
          <a:prstGeom prst="ellipse">
            <a:avLst/>
          </a:prstGeom>
          <a:solidFill>
            <a:schemeClr val="accent1"/>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0" name="Text Placeholder 51">
            <a:extLst>
              <a:ext uri="{FF2B5EF4-FFF2-40B4-BE49-F238E27FC236}">
                <a16:creationId xmlns:a16="http://schemas.microsoft.com/office/drawing/2014/main" id="{E9730E82-F317-686A-8777-D81705BCC706}"/>
              </a:ext>
            </a:extLst>
          </p:cNvPr>
          <p:cNvSpPr>
            <a:spLocks noGrp="1"/>
          </p:cNvSpPr>
          <p:nvPr>
            <p:ph type="body" sz="quarter" idx="21"/>
          </p:nvPr>
        </p:nvSpPr>
        <p:spPr>
          <a:xfrm>
            <a:off x="4722876"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
        <p:nvSpPr>
          <p:cNvPr id="50" name="Text Placeholder 4">
            <a:extLst>
              <a:ext uri="{FF2B5EF4-FFF2-40B4-BE49-F238E27FC236}">
                <a16:creationId xmlns:a16="http://schemas.microsoft.com/office/drawing/2014/main" id="{0E3B57F3-1903-446F-D989-D6CA342D0861}"/>
              </a:ext>
            </a:extLst>
          </p:cNvPr>
          <p:cNvSpPr>
            <a:spLocks noGrp="1"/>
          </p:cNvSpPr>
          <p:nvPr>
            <p:ph type="body" sz="quarter" idx="17"/>
          </p:nvPr>
        </p:nvSpPr>
        <p:spPr>
          <a:xfrm>
            <a:off x="8092440" y="2743200"/>
            <a:ext cx="3328416" cy="3557016"/>
          </a:xfrm>
          <a:noFill/>
          <a:ln w="12700">
            <a:solidFill>
              <a:schemeClr val="accent4"/>
            </a:solidFill>
          </a:ln>
        </p:spPr>
        <p:txBody>
          <a:bodyPr tIns="685800" anchor="t">
            <a:noAutofit/>
          </a:bodyPr>
          <a:lstStyle>
            <a:lvl1pPr marL="0" indent="0" algn="ctr">
              <a:lnSpc>
                <a:spcPct val="100000"/>
              </a:lnSpc>
              <a:spcBef>
                <a:spcPts val="0"/>
              </a:spcBef>
              <a:buNone/>
              <a:defRPr sz="1800" b="1" cap="all" spc="0" baseline="0">
                <a:solidFill>
                  <a:schemeClr val="accent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5" name="Picture Placeholder 62">
            <a:extLst>
              <a:ext uri="{FF2B5EF4-FFF2-40B4-BE49-F238E27FC236}">
                <a16:creationId xmlns:a16="http://schemas.microsoft.com/office/drawing/2014/main" id="{D5BF3A8A-72F1-392E-855B-5B36E244A7FD}"/>
              </a:ext>
            </a:extLst>
          </p:cNvPr>
          <p:cNvSpPr>
            <a:spLocks noGrp="1" noChangeAspect="1"/>
          </p:cNvSpPr>
          <p:nvPr>
            <p:ph type="pic" sz="quarter" idx="24"/>
          </p:nvPr>
        </p:nvSpPr>
        <p:spPr>
          <a:xfrm>
            <a:off x="9290304" y="2258568"/>
            <a:ext cx="932688" cy="932688"/>
          </a:xfrm>
          <a:prstGeom prst="ellipse">
            <a:avLst/>
          </a:prstGeom>
          <a:solidFill>
            <a:schemeClr val="accent4"/>
          </a:solidFill>
        </p:spPr>
        <p:txBody>
          <a:bodyPr lIns="0" tIns="0" rIns="0" bIns="0" anchor="ctr">
            <a:noAutofit/>
          </a:bodyPr>
          <a:lstStyle>
            <a:lvl1pPr marL="0" indent="0" algn="ctr">
              <a:buNone/>
              <a:defRPr sz="900"/>
            </a:lvl1pPr>
          </a:lstStyle>
          <a:p>
            <a:r>
              <a:rPr lang="en-US"/>
              <a:t>Click icon to add picture</a:t>
            </a:r>
            <a:endParaRPr lang="en-US" dirty="0"/>
          </a:p>
        </p:txBody>
      </p:sp>
      <p:sp>
        <p:nvSpPr>
          <p:cNvPr id="61" name="Text Placeholder 51">
            <a:extLst>
              <a:ext uri="{FF2B5EF4-FFF2-40B4-BE49-F238E27FC236}">
                <a16:creationId xmlns:a16="http://schemas.microsoft.com/office/drawing/2014/main" id="{2AED5DDC-3165-FA12-0310-E3545223E292}"/>
              </a:ext>
            </a:extLst>
          </p:cNvPr>
          <p:cNvSpPr>
            <a:spLocks noGrp="1"/>
          </p:cNvSpPr>
          <p:nvPr>
            <p:ph type="body" sz="quarter" idx="22"/>
          </p:nvPr>
        </p:nvSpPr>
        <p:spPr>
          <a:xfrm>
            <a:off x="8371332" y="3950208"/>
            <a:ext cx="2770632" cy="2206752"/>
          </a:xfrm>
          <a:noFill/>
        </p:spPr>
        <p:txBody>
          <a:bodyPr lIns="91440" rIns="91440" anchor="t">
            <a:noAutofit/>
          </a:bodyPr>
          <a:lstStyle>
            <a:lvl1pPr marL="347472" indent="-347472" algn="l">
              <a:spcBef>
                <a:spcPts val="360"/>
              </a:spcBef>
              <a:buFont typeface="Arial" panose="020B0604020202020204" pitchFamily="34" charset="0"/>
              <a:buChar char="•"/>
              <a:defRPr sz="1500"/>
            </a:lvl1pPr>
          </a:lstStyle>
          <a:p>
            <a:pPr lvl="0"/>
            <a:r>
              <a:rPr lang="en-US"/>
              <a:t>Click to edit Master text styles</a:t>
            </a:r>
          </a:p>
        </p:txBody>
      </p:sp>
    </p:spTree>
    <p:extLst>
      <p:ext uri="{BB962C8B-B14F-4D97-AF65-F5344CB8AC3E}">
        <p14:creationId xmlns:p14="http://schemas.microsoft.com/office/powerpoint/2010/main" val="1268954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ummary">
    <p:spTree>
      <p:nvGrpSpPr>
        <p:cNvPr id="1" name=""/>
        <p:cNvGrpSpPr/>
        <p:nvPr/>
      </p:nvGrpSpPr>
      <p:grpSpPr>
        <a:xfrm>
          <a:off x="0" y="0"/>
          <a:ext cx="0" cy="0"/>
          <a:chOff x="0" y="0"/>
          <a:chExt cx="0" cy="0"/>
        </a:xfrm>
      </p:grpSpPr>
      <p:sp>
        <p:nvSpPr>
          <p:cNvPr id="24" name="Image 2" descr="preencoded.png">
            <a:extLst>
              <a:ext uri="{FF2B5EF4-FFF2-40B4-BE49-F238E27FC236}">
                <a16:creationId xmlns:a16="http://schemas.microsoft.com/office/drawing/2014/main" id="{ABC388A2-FFC7-1A87-02FB-C97B50161FD3}"/>
              </a:ext>
            </a:extLst>
          </p:cNvPr>
          <p:cNvSpPr/>
          <p:nvPr/>
        </p:nvSpPr>
        <p:spPr>
          <a:xfrm>
            <a:off x="8758238" y="-14287"/>
            <a:ext cx="3433763" cy="3452812"/>
          </a:xfrm>
          <a:custGeom>
            <a:avLst/>
            <a:gdLst>
              <a:gd name="connsiteX0" fmla="*/ 3433763 w 3433763"/>
              <a:gd name="connsiteY0" fmla="*/ 0 h 3452812"/>
              <a:gd name="connsiteX1" fmla="*/ 3433763 w 3433763"/>
              <a:gd name="connsiteY1" fmla="*/ 3452813 h 3452812"/>
              <a:gd name="connsiteX2" fmla="*/ 0 w 3433763"/>
              <a:gd name="connsiteY2" fmla="*/ 3452813 h 3452812"/>
              <a:gd name="connsiteX3" fmla="*/ 3433763 w 3433763"/>
              <a:gd name="connsiteY3" fmla="*/ 0 h 3452812"/>
            </a:gdLst>
            <a:ahLst/>
            <a:cxnLst>
              <a:cxn ang="0">
                <a:pos x="connsiteX0" y="connsiteY0"/>
              </a:cxn>
              <a:cxn ang="0">
                <a:pos x="connsiteX1" y="connsiteY1"/>
              </a:cxn>
              <a:cxn ang="0">
                <a:pos x="connsiteX2" y="connsiteY2"/>
              </a:cxn>
              <a:cxn ang="0">
                <a:pos x="connsiteX3" y="connsiteY3"/>
              </a:cxn>
            </a:cxnLst>
            <a:rect l="l" t="t" r="r" b="b"/>
            <a:pathLst>
              <a:path w="3433763" h="3452812">
                <a:moveTo>
                  <a:pt x="3433763" y="0"/>
                </a:moveTo>
                <a:lnTo>
                  <a:pt x="3433763" y="3452813"/>
                </a:lnTo>
                <a:lnTo>
                  <a:pt x="0" y="3452813"/>
                </a:lnTo>
                <a:cubicBezTo>
                  <a:pt x="0" y="1545912"/>
                  <a:pt x="1537383" y="0"/>
                  <a:pt x="3433763" y="0"/>
                </a:cubicBezTo>
                <a:close/>
              </a:path>
            </a:pathLst>
          </a:custGeom>
          <a:solidFill>
            <a:schemeClr val="accent1"/>
          </a:solidFill>
          <a:ln w="4756" cap="flat">
            <a:noFill/>
            <a:prstDash val="solid"/>
            <a:miter/>
          </a:ln>
        </p:spPr>
        <p:txBody>
          <a:bodyPr rtlCol="0" anchor="ctr"/>
          <a:lstStyle/>
          <a:p>
            <a:endParaRPr lang="en-US" dirty="0"/>
          </a:p>
        </p:txBody>
      </p:sp>
      <p:sp>
        <p:nvSpPr>
          <p:cNvPr id="25" name="Image 3" descr="preencoded.png">
            <a:extLst>
              <a:ext uri="{FF2B5EF4-FFF2-40B4-BE49-F238E27FC236}">
                <a16:creationId xmlns:a16="http://schemas.microsoft.com/office/drawing/2014/main" id="{D64C4994-B525-F4C0-B74F-D5E8296DFC43}"/>
              </a:ext>
            </a:extLst>
          </p:cNvPr>
          <p:cNvSpPr/>
          <p:nvPr/>
        </p:nvSpPr>
        <p:spPr>
          <a:xfrm>
            <a:off x="8758238" y="3438525"/>
            <a:ext cx="3433763" cy="3433762"/>
          </a:xfrm>
          <a:custGeom>
            <a:avLst/>
            <a:gdLst>
              <a:gd name="connsiteX0" fmla="*/ 0 w 3433763"/>
              <a:gd name="connsiteY0" fmla="*/ 0 h 3433762"/>
              <a:gd name="connsiteX1" fmla="*/ 3433763 w 3433763"/>
              <a:gd name="connsiteY1" fmla="*/ 0 h 3433762"/>
              <a:gd name="connsiteX2" fmla="*/ 3433763 w 3433763"/>
              <a:gd name="connsiteY2" fmla="*/ 3433763 h 3433762"/>
              <a:gd name="connsiteX3" fmla="*/ 0 w 3433763"/>
              <a:gd name="connsiteY3" fmla="*/ 0 h 3433762"/>
            </a:gdLst>
            <a:ahLst/>
            <a:cxnLst>
              <a:cxn ang="0">
                <a:pos x="connsiteX0" y="connsiteY0"/>
              </a:cxn>
              <a:cxn ang="0">
                <a:pos x="connsiteX1" y="connsiteY1"/>
              </a:cxn>
              <a:cxn ang="0">
                <a:pos x="connsiteX2" y="connsiteY2"/>
              </a:cxn>
              <a:cxn ang="0">
                <a:pos x="connsiteX3" y="connsiteY3"/>
              </a:cxn>
            </a:cxnLst>
            <a:rect l="l" t="t" r="r" b="b"/>
            <a:pathLst>
              <a:path w="3433763" h="3433762">
                <a:moveTo>
                  <a:pt x="0" y="0"/>
                </a:moveTo>
                <a:lnTo>
                  <a:pt x="3433763" y="0"/>
                </a:lnTo>
                <a:lnTo>
                  <a:pt x="3433763" y="3433763"/>
                </a:lnTo>
                <a:cubicBezTo>
                  <a:pt x="1537383" y="3433763"/>
                  <a:pt x="0" y="1896380"/>
                  <a:pt x="0" y="0"/>
                </a:cubicBezTo>
                <a:close/>
              </a:path>
            </a:pathLst>
          </a:custGeom>
          <a:solidFill>
            <a:schemeClr val="accent2"/>
          </a:solidFill>
          <a:ln w="4756" cap="flat">
            <a:noFill/>
            <a:prstDash val="solid"/>
            <a:miter/>
          </a:ln>
        </p:spPr>
        <p:txBody>
          <a:bodyPr rtlCol="0" anchor="ctr"/>
          <a:lstStyle/>
          <a:p>
            <a:endParaRPr lang="en-US" dirty="0"/>
          </a:p>
        </p:txBody>
      </p:sp>
      <p:sp>
        <p:nvSpPr>
          <p:cNvPr id="26" name="Image 4" descr="preencoded.png">
            <a:extLst>
              <a:ext uri="{FF2B5EF4-FFF2-40B4-BE49-F238E27FC236}">
                <a16:creationId xmlns:a16="http://schemas.microsoft.com/office/drawing/2014/main" id="{9019DA73-2516-F3D2-ECDB-620C90483DB3}"/>
              </a:ext>
            </a:extLst>
          </p:cNvPr>
          <p:cNvSpPr/>
          <p:nvPr/>
        </p:nvSpPr>
        <p:spPr>
          <a:xfrm flipV="1">
            <a:off x="9991725" y="1247775"/>
            <a:ext cx="2200275" cy="2181225"/>
          </a:xfrm>
          <a:custGeom>
            <a:avLst/>
            <a:gdLst>
              <a:gd name="connsiteX0" fmla="*/ 0 w 2200275"/>
              <a:gd name="connsiteY0" fmla="*/ 0 h 2181225"/>
              <a:gd name="connsiteX1" fmla="*/ 2200275 w 2200275"/>
              <a:gd name="connsiteY1" fmla="*/ 2181225 h 2181225"/>
              <a:gd name="connsiteX2" fmla="*/ 2200275 w 2200275"/>
              <a:gd name="connsiteY2" fmla="*/ 0 h 2181225"/>
              <a:gd name="connsiteX3" fmla="*/ 0 w 2200275"/>
              <a:gd name="connsiteY3" fmla="*/ 0 h 2181225"/>
            </a:gdLst>
            <a:ahLst/>
            <a:cxnLst>
              <a:cxn ang="0">
                <a:pos x="connsiteX0" y="connsiteY0"/>
              </a:cxn>
              <a:cxn ang="0">
                <a:pos x="connsiteX1" y="connsiteY1"/>
              </a:cxn>
              <a:cxn ang="0">
                <a:pos x="connsiteX2" y="connsiteY2"/>
              </a:cxn>
              <a:cxn ang="0">
                <a:pos x="connsiteX3" y="connsiteY3"/>
              </a:cxn>
            </a:cxnLst>
            <a:rect l="l" t="t" r="r" b="b"/>
            <a:pathLst>
              <a:path w="2200275" h="2181225">
                <a:moveTo>
                  <a:pt x="0" y="0"/>
                </a:moveTo>
                <a:cubicBezTo>
                  <a:pt x="0" y="1204689"/>
                  <a:pt x="985061" y="2181225"/>
                  <a:pt x="2200275" y="2181225"/>
                </a:cubicBezTo>
                <a:lnTo>
                  <a:pt x="2200275" y="0"/>
                </a:lnTo>
                <a:lnTo>
                  <a:pt x="0" y="0"/>
                </a:lnTo>
                <a:close/>
              </a:path>
            </a:pathLst>
          </a:custGeom>
          <a:solidFill>
            <a:schemeClr val="accent4"/>
          </a:solidFill>
          <a:ln w="4763" cap="flat">
            <a:noFill/>
            <a:prstDash val="solid"/>
            <a:miter/>
          </a:ln>
        </p:spPr>
        <p:txBody>
          <a:bodyPr rtlCol="0" anchor="ctr"/>
          <a:lstStyle/>
          <a:p>
            <a:endParaRPr lang="en-US" dirty="0"/>
          </a:p>
        </p:txBody>
      </p:sp>
      <p:sp>
        <p:nvSpPr>
          <p:cNvPr id="53" name="Image 7" descr="preencoded.png">
            <a:extLst>
              <a:ext uri="{FF2B5EF4-FFF2-40B4-BE49-F238E27FC236}">
                <a16:creationId xmlns:a16="http://schemas.microsoft.com/office/drawing/2014/main" id="{FEA70E9F-C506-413C-11EF-5915A2296643}"/>
              </a:ext>
            </a:extLst>
          </p:cNvPr>
          <p:cNvSpPr/>
          <p:nvPr/>
        </p:nvSpPr>
        <p:spPr>
          <a:xfrm flipV="1">
            <a:off x="-20086" y="4580051"/>
            <a:ext cx="2277948" cy="2277948"/>
          </a:xfrm>
          <a:custGeom>
            <a:avLst/>
            <a:gdLst>
              <a:gd name="connsiteX0" fmla="*/ 0 w 2277948"/>
              <a:gd name="connsiteY0" fmla="*/ 2277948 h 2277948"/>
              <a:gd name="connsiteX1" fmla="*/ 2277948 w 2277948"/>
              <a:gd name="connsiteY1" fmla="*/ 0 h 2277948"/>
              <a:gd name="connsiteX2" fmla="*/ 0 w 2277948"/>
              <a:gd name="connsiteY2" fmla="*/ 0 h 2277948"/>
              <a:gd name="connsiteX3" fmla="*/ 0 w 2277948"/>
              <a:gd name="connsiteY3" fmla="*/ 2277948 h 2277948"/>
            </a:gdLst>
            <a:ahLst/>
            <a:cxnLst>
              <a:cxn ang="0">
                <a:pos x="connsiteX0" y="connsiteY0"/>
              </a:cxn>
              <a:cxn ang="0">
                <a:pos x="connsiteX1" y="connsiteY1"/>
              </a:cxn>
              <a:cxn ang="0">
                <a:pos x="connsiteX2" y="connsiteY2"/>
              </a:cxn>
              <a:cxn ang="0">
                <a:pos x="connsiteX3" y="connsiteY3"/>
              </a:cxn>
            </a:cxnLst>
            <a:rect l="l" t="t" r="r" b="b"/>
            <a:pathLst>
              <a:path w="2277948" h="2277948">
                <a:moveTo>
                  <a:pt x="0" y="2277948"/>
                </a:moveTo>
                <a:cubicBezTo>
                  <a:pt x="1258034" y="2277948"/>
                  <a:pt x="2277948" y="1258034"/>
                  <a:pt x="2277948" y="0"/>
                </a:cubicBezTo>
                <a:lnTo>
                  <a:pt x="0" y="0"/>
                </a:lnTo>
                <a:lnTo>
                  <a:pt x="0" y="2277948"/>
                </a:lnTo>
                <a:close/>
              </a:path>
            </a:pathLst>
          </a:custGeom>
          <a:solidFill>
            <a:schemeClr val="accent4"/>
          </a:solidFill>
          <a:ln w="5083" cap="flat">
            <a:noFill/>
            <a:prstDash val="solid"/>
            <a:miter/>
          </a:ln>
        </p:spPr>
        <p:txBody>
          <a:bodyPr rtlCol="0" anchor="ctr"/>
          <a:lstStyle/>
          <a:p>
            <a:endParaRPr lang="en-US" dirty="0"/>
          </a:p>
        </p:txBody>
      </p:sp>
      <p:pic>
        <p:nvPicPr>
          <p:cNvPr id="21" name="Image 2" descr="preencoded.png">
            <a:extLst>
              <a:ext uri="{FF2B5EF4-FFF2-40B4-BE49-F238E27FC236}">
                <a16:creationId xmlns:a16="http://schemas.microsoft.com/office/drawing/2014/main" id="{A8B7F1F1-806C-8D65-7340-220A0C4653C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991886" y="3441269"/>
            <a:ext cx="2200114" cy="2200114"/>
          </a:xfrm>
          <a:prstGeom prst="rect">
            <a:avLst/>
          </a:prstGeom>
        </p:spPr>
      </p:pic>
      <p:sp>
        <p:nvSpPr>
          <p:cNvPr id="54" name="Image 2" descr="preencoded.png">
            <a:extLst>
              <a:ext uri="{FF2B5EF4-FFF2-40B4-BE49-F238E27FC236}">
                <a16:creationId xmlns:a16="http://schemas.microsoft.com/office/drawing/2014/main" id="{F19C81EC-0322-58A2-C455-6E2C84D1E6E8}"/>
              </a:ext>
            </a:extLst>
          </p:cNvPr>
          <p:cNvSpPr/>
          <p:nvPr/>
        </p:nvSpPr>
        <p:spPr>
          <a:xfrm>
            <a:off x="1707959" y="5667616"/>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lstStyle/>
          <a:p>
            <a:endParaRPr lang="en-US" dirty="0"/>
          </a:p>
        </p:txBody>
      </p:sp>
      <p:sp>
        <p:nvSpPr>
          <p:cNvPr id="2" name="Title 1"/>
          <p:cNvSpPr>
            <a:spLocks noGrp="1"/>
          </p:cNvSpPr>
          <p:nvPr>
            <p:ph type="title"/>
          </p:nvPr>
        </p:nvSpPr>
        <p:spPr>
          <a:xfrm>
            <a:off x="1508760" y="1883664"/>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p:ph idx="1"/>
          </p:nvPr>
        </p:nvSpPr>
        <p:spPr>
          <a:xfrm>
            <a:off x="1508760" y="2837688"/>
            <a:ext cx="5879592"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
        <p:nvSpPr>
          <p:cNvPr id="4" name="Footer Placeholder 3">
            <a:extLst>
              <a:ext uri="{FF2B5EF4-FFF2-40B4-BE49-F238E27FC236}">
                <a16:creationId xmlns:a16="http://schemas.microsoft.com/office/drawing/2014/main" id="{E1F9FD95-086F-282B-820C-8CDAD4A6EEB6}"/>
              </a:ext>
            </a:extLst>
          </p:cNvPr>
          <p:cNvSpPr>
            <a:spLocks noGrp="1"/>
          </p:cNvSpPr>
          <p:nvPr>
            <p:ph type="ftr" sz="quarter" idx="13"/>
          </p:nvPr>
        </p:nvSpPr>
        <p:spPr/>
        <p:txBody>
          <a:bodyPr/>
          <a:lstStyle/>
          <a:p>
            <a:r>
              <a:rPr lang="en-US"/>
              <a:t>Presentation title</a:t>
            </a:r>
            <a:endParaRPr lang="en-US" dirty="0"/>
          </a:p>
        </p:txBody>
      </p:sp>
    </p:spTree>
    <p:extLst>
      <p:ext uri="{BB962C8B-B14F-4D97-AF65-F5344CB8AC3E}">
        <p14:creationId xmlns:p14="http://schemas.microsoft.com/office/powerpoint/2010/main" val="4248485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accent6"/>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AEF1F750-031C-BDB7-BD7B-9CBE17406FDB}"/>
              </a:ext>
            </a:extLst>
          </p:cNvPr>
          <p:cNvSpPr/>
          <p:nvPr userDrawn="1"/>
        </p:nvSpPr>
        <p:spPr>
          <a:xfrm>
            <a:off x="0" y="0"/>
            <a:ext cx="8948738" cy="6858000"/>
          </a:xfrm>
          <a:custGeom>
            <a:avLst/>
            <a:gdLst>
              <a:gd name="connsiteX0" fmla="*/ 0 w 8948738"/>
              <a:gd name="connsiteY0" fmla="*/ 0 h 6858000"/>
              <a:gd name="connsiteX1" fmla="*/ 5932941 w 8948738"/>
              <a:gd name="connsiteY1" fmla="*/ 0 h 6858000"/>
              <a:gd name="connsiteX2" fmla="*/ 6047310 w 8948738"/>
              <a:gd name="connsiteY2" fmla="*/ 14613 h 6858000"/>
              <a:gd name="connsiteX3" fmla="*/ 8948738 w 8948738"/>
              <a:gd name="connsiteY3" fmla="*/ 3416480 h 6858000"/>
              <a:gd name="connsiteX4" fmla="*/ 5702202 w 8948738"/>
              <a:gd name="connsiteY4" fmla="*/ 6853523 h 6858000"/>
              <a:gd name="connsiteX5" fmla="*/ 5526113 w 8948738"/>
              <a:gd name="connsiteY5" fmla="*/ 6858000 h 6858000"/>
              <a:gd name="connsiteX6" fmla="*/ 0 w 894873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8738" h="6858000">
                <a:moveTo>
                  <a:pt x="0" y="0"/>
                </a:moveTo>
                <a:lnTo>
                  <a:pt x="5932941" y="0"/>
                </a:lnTo>
                <a:lnTo>
                  <a:pt x="6047310" y="14613"/>
                </a:lnTo>
                <a:cubicBezTo>
                  <a:pt x="7690210" y="267026"/>
                  <a:pt x="8948738" y="1693971"/>
                  <a:pt x="8948738" y="3416480"/>
                </a:cubicBezTo>
                <a:cubicBezTo>
                  <a:pt x="8948738" y="5257788"/>
                  <a:pt x="7510634" y="6761349"/>
                  <a:pt x="5702202" y="6853523"/>
                </a:cubicBezTo>
                <a:lnTo>
                  <a:pt x="5526113" y="6858000"/>
                </a:lnTo>
                <a:lnTo>
                  <a:pt x="0" y="6858000"/>
                </a:lnTo>
                <a:close/>
              </a:path>
            </a:pathLst>
          </a:custGeom>
          <a:solidFill>
            <a:schemeClr val="bg1"/>
          </a:solidFill>
          <a:ln w="476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19" name="Freeform: Shape 18" descr="preencoded.png">
            <a:extLst>
              <a:ext uri="{FF2B5EF4-FFF2-40B4-BE49-F238E27FC236}">
                <a16:creationId xmlns:a16="http://schemas.microsoft.com/office/drawing/2014/main" id="{FEB515B5-2D9F-58E1-6E3C-CCBF105D891E}"/>
              </a:ext>
            </a:extLst>
          </p:cNvPr>
          <p:cNvSpPr/>
          <p:nvPr userDrawn="1"/>
        </p:nvSpPr>
        <p:spPr>
          <a:xfrm>
            <a:off x="7538626" y="13142"/>
            <a:ext cx="4653374" cy="6831717"/>
          </a:xfrm>
          <a:custGeom>
            <a:avLst/>
            <a:gdLst>
              <a:gd name="connsiteX0" fmla="*/ 3416476 w 4653374"/>
              <a:gd name="connsiteY0" fmla="*/ 0 h 6831717"/>
              <a:gd name="connsiteX1" fmla="*/ 4653374 w 4653374"/>
              <a:gd name="connsiteY1" fmla="*/ 0 h 6831717"/>
              <a:gd name="connsiteX2" fmla="*/ 4653374 w 4653374"/>
              <a:gd name="connsiteY2" fmla="*/ 6831717 h 6831717"/>
              <a:gd name="connsiteX3" fmla="*/ 3416476 w 4653374"/>
              <a:gd name="connsiteY3" fmla="*/ 6831717 h 6831717"/>
              <a:gd name="connsiteX4" fmla="*/ 0 w 4653374"/>
              <a:gd name="connsiteY4" fmla="*/ 3415863 h 6831717"/>
              <a:gd name="connsiteX5" fmla="*/ 3416476 w 4653374"/>
              <a:gd name="connsiteY5" fmla="*/ 0 h 683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3374" h="6831717">
                <a:moveTo>
                  <a:pt x="3416476" y="0"/>
                </a:moveTo>
                <a:lnTo>
                  <a:pt x="4653374" y="0"/>
                </a:lnTo>
                <a:lnTo>
                  <a:pt x="4653374" y="6831717"/>
                </a:lnTo>
                <a:lnTo>
                  <a:pt x="3416476" y="6831717"/>
                </a:lnTo>
                <a:cubicBezTo>
                  <a:pt x="1529612" y="6831717"/>
                  <a:pt x="0" y="5302406"/>
                  <a:pt x="0" y="3415863"/>
                </a:cubicBezTo>
                <a:cubicBezTo>
                  <a:pt x="0" y="1529335"/>
                  <a:pt x="1529607" y="0"/>
                  <a:pt x="3416476" y="0"/>
                </a:cubicBezTo>
                <a:close/>
              </a:path>
            </a:pathLst>
          </a:custGeom>
          <a:solidFill>
            <a:schemeClr val="accent1"/>
          </a:solidFill>
          <a:ln w="4777" cap="flat">
            <a:noFill/>
            <a:prstDash val="solid"/>
            <a:miter/>
          </a:ln>
        </p:spPr>
        <p:txBody>
          <a:bodyPr rtlCol="0" anchor="ctr"/>
          <a:lstStyle/>
          <a:p>
            <a:endParaRPr lang="en-US" dirty="0"/>
          </a:p>
        </p:txBody>
      </p:sp>
      <p:pic>
        <p:nvPicPr>
          <p:cNvPr id="9" name="Image 2" descr="preencoded.png">
            <a:extLst>
              <a:ext uri="{FF2B5EF4-FFF2-40B4-BE49-F238E27FC236}">
                <a16:creationId xmlns:a16="http://schemas.microsoft.com/office/drawing/2014/main" id="{5CCFEDF9-5B69-87BA-8A33-35033DA401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8737234" y="-25041"/>
            <a:ext cx="3432191" cy="3432191"/>
          </a:xfrm>
          <a:prstGeom prst="rect">
            <a:avLst/>
          </a:prstGeom>
        </p:spPr>
      </p:pic>
      <p:sp>
        <p:nvSpPr>
          <p:cNvPr id="2" name="Title 1"/>
          <p:cNvSpPr>
            <a:spLocks noGrp="1"/>
          </p:cNvSpPr>
          <p:nvPr>
            <p:ph type="ctrTitle"/>
          </p:nvPr>
        </p:nvSpPr>
        <p:spPr>
          <a:xfrm>
            <a:off x="1527048" y="1975104"/>
            <a:ext cx="4169664" cy="667512"/>
          </a:xfrm>
        </p:spPr>
        <p:txBody>
          <a:bodyPr tIns="0" anchor="ctr">
            <a:noAutofit/>
          </a:bodyPr>
          <a:lstStyle>
            <a:lvl1pPr algn="l">
              <a:defRPr sz="4400"/>
            </a:lvl1pPr>
          </a:lstStyle>
          <a:p>
            <a:r>
              <a:rPr lang="en-US"/>
              <a:t>Click to edit Master title style</a:t>
            </a:r>
            <a:endParaRPr lang="en-US" dirty="0"/>
          </a:p>
        </p:txBody>
      </p:sp>
      <p:sp>
        <p:nvSpPr>
          <p:cNvPr id="3" name="Subtitle 2"/>
          <p:cNvSpPr>
            <a:spLocks noGrp="1"/>
          </p:cNvSpPr>
          <p:nvPr>
            <p:ph type="subTitle" idx="1"/>
          </p:nvPr>
        </p:nvSpPr>
        <p:spPr>
          <a:xfrm>
            <a:off x="1545336" y="2846832"/>
            <a:ext cx="4169664" cy="2176272"/>
          </a:xfrm>
        </p:spPr>
        <p:txBody>
          <a:bodyPr lIns="91440" tIns="0" rIns="91440" bIns="0">
            <a:noAutofit/>
          </a:bodyPr>
          <a:lstStyle>
            <a:lvl1pPr marL="0" indent="0" algn="l">
              <a:spcBef>
                <a:spcPts val="576"/>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372898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Image 0" descr="preencoded.png">
            <a:extLst>
              <a:ext uri="{FF2B5EF4-FFF2-40B4-BE49-F238E27FC236}">
                <a16:creationId xmlns:a16="http://schemas.microsoft.com/office/drawing/2014/main" id="{8D5D10FF-3DE5-39CA-FA9A-29A09DC47BFC}"/>
              </a:ext>
            </a:extLst>
          </p:cNvPr>
          <p:cNvSpPr/>
          <p:nvPr userDrawn="1"/>
        </p:nvSpPr>
        <p:spPr>
          <a:xfrm>
            <a:off x="-5568" y="-2784"/>
            <a:ext cx="3443288" cy="6891337"/>
          </a:xfrm>
          <a:custGeom>
            <a:avLst/>
            <a:gdLst>
              <a:gd name="connsiteX0" fmla="*/ 3443288 w 3443288"/>
              <a:gd name="connsiteY0" fmla="*/ 0 h 6891337"/>
              <a:gd name="connsiteX1" fmla="*/ 0 w 3443288"/>
              <a:gd name="connsiteY1" fmla="*/ 0 h 6891337"/>
              <a:gd name="connsiteX2" fmla="*/ 0 w 3443288"/>
              <a:gd name="connsiteY2" fmla="*/ 6891338 h 6891337"/>
              <a:gd name="connsiteX3" fmla="*/ 3443288 w 3443288"/>
              <a:gd name="connsiteY3" fmla="*/ 6891338 h 6891337"/>
              <a:gd name="connsiteX4" fmla="*/ 3443288 w 3443288"/>
              <a:gd name="connsiteY4" fmla="*/ 0 h 6891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6891337">
                <a:moveTo>
                  <a:pt x="3443288" y="0"/>
                </a:moveTo>
                <a:lnTo>
                  <a:pt x="0" y="0"/>
                </a:lnTo>
                <a:lnTo>
                  <a:pt x="0" y="6891338"/>
                </a:lnTo>
                <a:lnTo>
                  <a:pt x="3443288" y="6891338"/>
                </a:lnTo>
                <a:lnTo>
                  <a:pt x="3443288" y="0"/>
                </a:lnTo>
                <a:close/>
              </a:path>
            </a:pathLst>
          </a:custGeom>
          <a:solidFill>
            <a:schemeClr val="accent3"/>
          </a:solidFill>
          <a:ln w="4756" cap="flat">
            <a:noFill/>
            <a:prstDash val="solid"/>
            <a:miter/>
          </a:ln>
        </p:spPr>
        <p:txBody>
          <a:bodyPr rtlCol="0" anchor="ctr">
            <a:noAutofit/>
          </a:bodyPr>
          <a:lstStyle/>
          <a:p>
            <a:endParaRPr lang="en-US" dirty="0"/>
          </a:p>
        </p:txBody>
      </p:sp>
      <p:pic>
        <p:nvPicPr>
          <p:cNvPr id="11" name="Image 1" descr="preencoded.png">
            <a:extLst>
              <a:ext uri="{FF2B5EF4-FFF2-40B4-BE49-F238E27FC236}">
                <a16:creationId xmlns:a16="http://schemas.microsoft.com/office/drawing/2014/main" id="{BFA89E6A-8342-AE30-45E0-BC1DFE3276C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3311" y="-2784"/>
            <a:ext cx="1734410" cy="5167313"/>
          </a:xfrm>
          <a:prstGeom prst="rect">
            <a:avLst/>
          </a:prstGeom>
        </p:spPr>
      </p:pic>
      <p:sp>
        <p:nvSpPr>
          <p:cNvPr id="13" name="Freeform: Shape 12">
            <a:extLst>
              <a:ext uri="{FF2B5EF4-FFF2-40B4-BE49-F238E27FC236}">
                <a16:creationId xmlns:a16="http://schemas.microsoft.com/office/drawing/2014/main" id="{A08309FA-889A-E2F2-1EDA-F872245F5FDF}"/>
              </a:ext>
            </a:extLst>
          </p:cNvPr>
          <p:cNvSpPr/>
          <p:nvPr userDrawn="1"/>
        </p:nvSpPr>
        <p:spPr>
          <a:xfrm>
            <a:off x="1721621" y="-2784"/>
            <a:ext cx="1716115" cy="1720853"/>
          </a:xfrm>
          <a:custGeom>
            <a:avLst/>
            <a:gdLst>
              <a:gd name="connsiteX0" fmla="*/ 93358 w 1716115"/>
              <a:gd name="connsiteY0" fmla="*/ 0 h 1720853"/>
              <a:gd name="connsiteX1" fmla="*/ 110348 w 1716115"/>
              <a:gd name="connsiteY1" fmla="*/ 0 h 1720853"/>
              <a:gd name="connsiteX2" fmla="*/ 1716029 w 1716115"/>
              <a:gd name="connsiteY2" fmla="*/ 1610112 h 1720853"/>
              <a:gd name="connsiteX3" fmla="*/ 1716029 w 1716115"/>
              <a:gd name="connsiteY3" fmla="*/ 1627151 h 1720853"/>
              <a:gd name="connsiteX4" fmla="*/ 1716115 w 1716115"/>
              <a:gd name="connsiteY4" fmla="*/ 1627237 h 1720853"/>
              <a:gd name="connsiteX5" fmla="*/ 93358 w 1716115"/>
              <a:gd name="connsiteY5" fmla="*/ 0 h 1720853"/>
              <a:gd name="connsiteX6" fmla="*/ 0 w 1716115"/>
              <a:gd name="connsiteY6" fmla="*/ 0 h 1720853"/>
              <a:gd name="connsiteX7" fmla="*/ 16989 w 1716115"/>
              <a:gd name="connsiteY7" fmla="*/ 0 h 1720853"/>
              <a:gd name="connsiteX8" fmla="*/ 1716114 w 1716115"/>
              <a:gd name="connsiteY8" fmla="*/ 1703814 h 1720853"/>
              <a:gd name="connsiteX9" fmla="*/ 1716114 w 1716115"/>
              <a:gd name="connsiteY9" fmla="*/ 1720853 h 1720853"/>
              <a:gd name="connsiteX10" fmla="*/ 0 w 1716115"/>
              <a:gd name="connsiteY10" fmla="*/ 0 h 1720853"/>
              <a:gd name="connsiteX11" fmla="*/ 186798 w 1716115"/>
              <a:gd name="connsiteY11" fmla="*/ 0 h 1720853"/>
              <a:gd name="connsiteX12" fmla="*/ 203788 w 1716115"/>
              <a:gd name="connsiteY12" fmla="*/ 0 h 1720853"/>
              <a:gd name="connsiteX13" fmla="*/ 1716109 w 1716115"/>
              <a:gd name="connsiteY13" fmla="*/ 1516501 h 1720853"/>
              <a:gd name="connsiteX14" fmla="*/ 1716109 w 1716115"/>
              <a:gd name="connsiteY14" fmla="*/ 1533535 h 1720853"/>
              <a:gd name="connsiteX15" fmla="*/ 186798 w 1716115"/>
              <a:gd name="connsiteY15" fmla="*/ 0 h 1720853"/>
              <a:gd name="connsiteX16" fmla="*/ 280155 w 1716115"/>
              <a:gd name="connsiteY16" fmla="*/ 0 h 1720853"/>
              <a:gd name="connsiteX17" fmla="*/ 297145 w 1716115"/>
              <a:gd name="connsiteY17" fmla="*/ 0 h 1720853"/>
              <a:gd name="connsiteX18" fmla="*/ 1716114 w 1716115"/>
              <a:gd name="connsiteY18" fmla="*/ 1422885 h 1720853"/>
              <a:gd name="connsiteX19" fmla="*/ 1716114 w 1716115"/>
              <a:gd name="connsiteY19" fmla="*/ 1439924 h 1720853"/>
              <a:gd name="connsiteX20" fmla="*/ 280155 w 1716115"/>
              <a:gd name="connsiteY20" fmla="*/ 0 h 1720853"/>
              <a:gd name="connsiteX21" fmla="*/ 373512 w 1716115"/>
              <a:gd name="connsiteY21" fmla="*/ 0 h 1720853"/>
              <a:gd name="connsiteX22" fmla="*/ 390502 w 1716115"/>
              <a:gd name="connsiteY22" fmla="*/ 0 h 1720853"/>
              <a:gd name="connsiteX23" fmla="*/ 1716029 w 1716115"/>
              <a:gd name="connsiteY23" fmla="*/ 1329184 h 1720853"/>
              <a:gd name="connsiteX24" fmla="*/ 1716029 w 1716115"/>
              <a:gd name="connsiteY24" fmla="*/ 1346223 h 1720853"/>
              <a:gd name="connsiteX25" fmla="*/ 1716114 w 1716115"/>
              <a:gd name="connsiteY25" fmla="*/ 1346308 h 1720853"/>
              <a:gd name="connsiteX26" fmla="*/ 373512 w 1716115"/>
              <a:gd name="connsiteY26" fmla="*/ 0 h 1720853"/>
              <a:gd name="connsiteX27" fmla="*/ 466953 w 1716115"/>
              <a:gd name="connsiteY27" fmla="*/ 0 h 1720853"/>
              <a:gd name="connsiteX28" fmla="*/ 483944 w 1716115"/>
              <a:gd name="connsiteY28" fmla="*/ 0 h 1720853"/>
              <a:gd name="connsiteX29" fmla="*/ 1716110 w 1716115"/>
              <a:gd name="connsiteY29" fmla="*/ 1235573 h 1720853"/>
              <a:gd name="connsiteX30" fmla="*/ 1716110 w 1716115"/>
              <a:gd name="connsiteY30" fmla="*/ 1252607 h 1720853"/>
              <a:gd name="connsiteX31" fmla="*/ 466953 w 1716115"/>
              <a:gd name="connsiteY31" fmla="*/ 0 h 1720853"/>
              <a:gd name="connsiteX32" fmla="*/ 560310 w 1716115"/>
              <a:gd name="connsiteY32" fmla="*/ 0 h 1720853"/>
              <a:gd name="connsiteX33" fmla="*/ 577297 w 1716115"/>
              <a:gd name="connsiteY33" fmla="*/ 0 h 1720853"/>
              <a:gd name="connsiteX34" fmla="*/ 1716109 w 1716115"/>
              <a:gd name="connsiteY34" fmla="*/ 1141957 h 1720853"/>
              <a:gd name="connsiteX35" fmla="*/ 1716109 w 1716115"/>
              <a:gd name="connsiteY35" fmla="*/ 1158991 h 1720853"/>
              <a:gd name="connsiteX36" fmla="*/ 560310 w 1716115"/>
              <a:gd name="connsiteY36" fmla="*/ 0 h 1720853"/>
              <a:gd name="connsiteX37" fmla="*/ 653668 w 1716115"/>
              <a:gd name="connsiteY37" fmla="*/ 0 h 1720853"/>
              <a:gd name="connsiteX38" fmla="*/ 670655 w 1716115"/>
              <a:gd name="connsiteY38" fmla="*/ 0 h 1720853"/>
              <a:gd name="connsiteX39" fmla="*/ 1716029 w 1716115"/>
              <a:gd name="connsiteY39" fmla="*/ 1048255 h 1720853"/>
              <a:gd name="connsiteX40" fmla="*/ 1716029 w 1716115"/>
              <a:gd name="connsiteY40" fmla="*/ 1065294 h 1720853"/>
              <a:gd name="connsiteX41" fmla="*/ 1716114 w 1716115"/>
              <a:gd name="connsiteY41" fmla="*/ 1065380 h 1720853"/>
              <a:gd name="connsiteX42" fmla="*/ 653668 w 1716115"/>
              <a:gd name="connsiteY42" fmla="*/ 0 h 1720853"/>
              <a:gd name="connsiteX43" fmla="*/ 747112 w 1716115"/>
              <a:gd name="connsiteY43" fmla="*/ 0 h 1720853"/>
              <a:gd name="connsiteX44" fmla="*/ 764104 w 1716115"/>
              <a:gd name="connsiteY44" fmla="*/ 0 h 1720853"/>
              <a:gd name="connsiteX45" fmla="*/ 1716115 w 1716115"/>
              <a:gd name="connsiteY45" fmla="*/ 954644 h 1720853"/>
              <a:gd name="connsiteX46" fmla="*/ 1716115 w 1716115"/>
              <a:gd name="connsiteY46" fmla="*/ 971678 h 1720853"/>
              <a:gd name="connsiteX47" fmla="*/ 747112 w 1716115"/>
              <a:gd name="connsiteY47" fmla="*/ 0 h 1720853"/>
              <a:gd name="connsiteX48" fmla="*/ 840465 w 1716115"/>
              <a:gd name="connsiteY48" fmla="*/ 0 h 1720853"/>
              <a:gd name="connsiteX49" fmla="*/ 857452 w 1716115"/>
              <a:gd name="connsiteY49" fmla="*/ 0 h 1720853"/>
              <a:gd name="connsiteX50" fmla="*/ 1716109 w 1716115"/>
              <a:gd name="connsiteY50" fmla="*/ 861028 h 1720853"/>
              <a:gd name="connsiteX51" fmla="*/ 1716109 w 1716115"/>
              <a:gd name="connsiteY51" fmla="*/ 878062 h 1720853"/>
              <a:gd name="connsiteX52" fmla="*/ 840465 w 1716115"/>
              <a:gd name="connsiteY52" fmla="*/ 0 h 1720853"/>
              <a:gd name="connsiteX53" fmla="*/ 933823 w 1716115"/>
              <a:gd name="connsiteY53" fmla="*/ 0 h 1720853"/>
              <a:gd name="connsiteX54" fmla="*/ 950810 w 1716115"/>
              <a:gd name="connsiteY54" fmla="*/ 0 h 1720853"/>
              <a:gd name="connsiteX55" fmla="*/ 1716114 w 1716115"/>
              <a:gd name="connsiteY55" fmla="*/ 767327 h 1720853"/>
              <a:gd name="connsiteX56" fmla="*/ 1716114 w 1716115"/>
              <a:gd name="connsiteY56" fmla="*/ 784366 h 1720853"/>
              <a:gd name="connsiteX57" fmla="*/ 1716114 w 1716115"/>
              <a:gd name="connsiteY57" fmla="*/ 784451 h 1720853"/>
              <a:gd name="connsiteX58" fmla="*/ 933823 w 1716115"/>
              <a:gd name="connsiteY58" fmla="*/ 0 h 1720853"/>
              <a:gd name="connsiteX59" fmla="*/ 1027262 w 1716115"/>
              <a:gd name="connsiteY59" fmla="*/ 0 h 1720853"/>
              <a:gd name="connsiteX60" fmla="*/ 1044254 w 1716115"/>
              <a:gd name="connsiteY60" fmla="*/ 0 h 1720853"/>
              <a:gd name="connsiteX61" fmla="*/ 1716110 w 1716115"/>
              <a:gd name="connsiteY61" fmla="*/ 673716 h 1720853"/>
              <a:gd name="connsiteX62" fmla="*/ 1716110 w 1716115"/>
              <a:gd name="connsiteY62" fmla="*/ 690750 h 1720853"/>
              <a:gd name="connsiteX63" fmla="*/ 1027262 w 1716115"/>
              <a:gd name="connsiteY63" fmla="*/ 0 h 1720853"/>
              <a:gd name="connsiteX64" fmla="*/ 1120625 w 1716115"/>
              <a:gd name="connsiteY64" fmla="*/ 0 h 1720853"/>
              <a:gd name="connsiteX65" fmla="*/ 1137612 w 1716115"/>
              <a:gd name="connsiteY65" fmla="*/ 0 h 1720853"/>
              <a:gd name="connsiteX66" fmla="*/ 1716115 w 1716115"/>
              <a:gd name="connsiteY66" fmla="*/ 580100 h 1720853"/>
              <a:gd name="connsiteX67" fmla="*/ 1716115 w 1716115"/>
              <a:gd name="connsiteY67" fmla="*/ 597134 h 1720853"/>
              <a:gd name="connsiteX68" fmla="*/ 1120625 w 1716115"/>
              <a:gd name="connsiteY68" fmla="*/ 0 h 1720853"/>
              <a:gd name="connsiteX69" fmla="*/ 1213978 w 1716115"/>
              <a:gd name="connsiteY69" fmla="*/ 0 h 1720853"/>
              <a:gd name="connsiteX70" fmla="*/ 1230965 w 1716115"/>
              <a:gd name="connsiteY70" fmla="*/ 0 h 1720853"/>
              <a:gd name="connsiteX71" fmla="*/ 1716109 w 1716115"/>
              <a:gd name="connsiteY71" fmla="*/ 486398 h 1720853"/>
              <a:gd name="connsiteX72" fmla="*/ 1716109 w 1716115"/>
              <a:gd name="connsiteY72" fmla="*/ 503437 h 1720853"/>
              <a:gd name="connsiteX73" fmla="*/ 1716109 w 1716115"/>
              <a:gd name="connsiteY73" fmla="*/ 503523 h 1720853"/>
              <a:gd name="connsiteX74" fmla="*/ 1213978 w 1716115"/>
              <a:gd name="connsiteY74" fmla="*/ 0 h 1720853"/>
              <a:gd name="connsiteX75" fmla="*/ 1307422 w 1716115"/>
              <a:gd name="connsiteY75" fmla="*/ 0 h 1720853"/>
              <a:gd name="connsiteX76" fmla="*/ 1324414 w 1716115"/>
              <a:gd name="connsiteY76" fmla="*/ 0 h 1720853"/>
              <a:gd name="connsiteX77" fmla="*/ 1716115 w 1716115"/>
              <a:gd name="connsiteY77" fmla="*/ 392784 h 1720853"/>
              <a:gd name="connsiteX78" fmla="*/ 1716115 w 1716115"/>
              <a:gd name="connsiteY78" fmla="*/ 409821 h 1720853"/>
              <a:gd name="connsiteX79" fmla="*/ 1307422 w 1716115"/>
              <a:gd name="connsiteY79" fmla="*/ 0 h 1720853"/>
              <a:gd name="connsiteX80" fmla="*/ 1400775 w 1716115"/>
              <a:gd name="connsiteY80" fmla="*/ 0 h 1720853"/>
              <a:gd name="connsiteX81" fmla="*/ 1417762 w 1716115"/>
              <a:gd name="connsiteY81" fmla="*/ 0 h 1720853"/>
              <a:gd name="connsiteX82" fmla="*/ 1716109 w 1716115"/>
              <a:gd name="connsiteY82" fmla="*/ 299170 h 1720853"/>
              <a:gd name="connsiteX83" fmla="*/ 1716109 w 1716115"/>
              <a:gd name="connsiteY83" fmla="*/ 316207 h 1720853"/>
              <a:gd name="connsiteX84" fmla="*/ 1400775 w 1716115"/>
              <a:gd name="connsiteY84" fmla="*/ 0 h 1720853"/>
              <a:gd name="connsiteX85" fmla="*/ 1494133 w 1716115"/>
              <a:gd name="connsiteY85" fmla="*/ 0 h 1720853"/>
              <a:gd name="connsiteX86" fmla="*/ 1511120 w 1716115"/>
              <a:gd name="connsiteY86" fmla="*/ 0 h 1720853"/>
              <a:gd name="connsiteX87" fmla="*/ 1716109 w 1716115"/>
              <a:gd name="connsiteY87" fmla="*/ 205556 h 1720853"/>
              <a:gd name="connsiteX88" fmla="*/ 1716109 w 1716115"/>
              <a:gd name="connsiteY88" fmla="*/ 222592 h 1720853"/>
              <a:gd name="connsiteX89" fmla="*/ 1494133 w 1716115"/>
              <a:gd name="connsiteY89" fmla="*/ 0 h 1720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716115" h="1720853">
                <a:moveTo>
                  <a:pt x="93358" y="0"/>
                </a:moveTo>
                <a:lnTo>
                  <a:pt x="110348" y="0"/>
                </a:lnTo>
                <a:cubicBezTo>
                  <a:pt x="110348" y="887874"/>
                  <a:pt x="830686" y="1610112"/>
                  <a:pt x="1716029" y="1610112"/>
                </a:cubicBezTo>
                <a:lnTo>
                  <a:pt x="1716029" y="1627151"/>
                </a:lnTo>
                <a:lnTo>
                  <a:pt x="1716115" y="1627237"/>
                </a:lnTo>
                <a:cubicBezTo>
                  <a:pt x="821334" y="1627237"/>
                  <a:pt x="93358" y="897252"/>
                  <a:pt x="93358" y="0"/>
                </a:cubicBezTo>
                <a:close/>
                <a:moveTo>
                  <a:pt x="0" y="0"/>
                </a:moveTo>
                <a:lnTo>
                  <a:pt x="16989" y="0"/>
                </a:lnTo>
                <a:cubicBezTo>
                  <a:pt x="16989" y="939499"/>
                  <a:pt x="779202" y="1703814"/>
                  <a:pt x="1716114" y="1703814"/>
                </a:cubicBezTo>
                <a:lnTo>
                  <a:pt x="1716114" y="1720853"/>
                </a:lnTo>
                <a:cubicBezTo>
                  <a:pt x="769850" y="1720853"/>
                  <a:pt x="0" y="948877"/>
                  <a:pt x="0" y="0"/>
                </a:cubicBezTo>
                <a:close/>
                <a:moveTo>
                  <a:pt x="186798" y="0"/>
                </a:moveTo>
                <a:lnTo>
                  <a:pt x="203788" y="0"/>
                </a:lnTo>
                <a:cubicBezTo>
                  <a:pt x="203788" y="836248"/>
                  <a:pt x="882254" y="1516501"/>
                  <a:pt x="1716109" y="1516501"/>
                </a:cubicBezTo>
                <a:lnTo>
                  <a:pt x="1716109" y="1533535"/>
                </a:lnTo>
                <a:cubicBezTo>
                  <a:pt x="872812" y="1533535"/>
                  <a:pt x="186798" y="845626"/>
                  <a:pt x="186798" y="0"/>
                </a:cubicBezTo>
                <a:close/>
                <a:moveTo>
                  <a:pt x="280155" y="0"/>
                </a:moveTo>
                <a:lnTo>
                  <a:pt x="297145" y="0"/>
                </a:lnTo>
                <a:cubicBezTo>
                  <a:pt x="297145" y="784537"/>
                  <a:pt x="933652" y="1422885"/>
                  <a:pt x="1716114" y="1422885"/>
                </a:cubicBezTo>
                <a:lnTo>
                  <a:pt x="1716114" y="1439924"/>
                </a:lnTo>
                <a:cubicBezTo>
                  <a:pt x="924300" y="1439924"/>
                  <a:pt x="280155" y="794001"/>
                  <a:pt x="280155" y="0"/>
                </a:cubicBezTo>
                <a:close/>
                <a:moveTo>
                  <a:pt x="373512" y="0"/>
                </a:moveTo>
                <a:lnTo>
                  <a:pt x="390502" y="0"/>
                </a:lnTo>
                <a:cubicBezTo>
                  <a:pt x="390502" y="732911"/>
                  <a:pt x="985135" y="1329184"/>
                  <a:pt x="1716029" y="1329184"/>
                </a:cubicBezTo>
                <a:lnTo>
                  <a:pt x="1716029" y="1346223"/>
                </a:lnTo>
                <a:lnTo>
                  <a:pt x="1716114" y="1346308"/>
                </a:lnTo>
                <a:cubicBezTo>
                  <a:pt x="975783" y="1346308"/>
                  <a:pt x="373512" y="742375"/>
                  <a:pt x="373512" y="0"/>
                </a:cubicBezTo>
                <a:close/>
                <a:moveTo>
                  <a:pt x="466953" y="0"/>
                </a:moveTo>
                <a:lnTo>
                  <a:pt x="483944" y="0"/>
                </a:lnTo>
                <a:cubicBezTo>
                  <a:pt x="483944" y="681286"/>
                  <a:pt x="1036704" y="1235573"/>
                  <a:pt x="1716110" y="1235573"/>
                </a:cubicBezTo>
                <a:lnTo>
                  <a:pt x="1716110" y="1252607"/>
                </a:lnTo>
                <a:cubicBezTo>
                  <a:pt x="1027347" y="1252607"/>
                  <a:pt x="466953" y="690664"/>
                  <a:pt x="466953" y="0"/>
                </a:cubicBezTo>
                <a:close/>
                <a:moveTo>
                  <a:pt x="560310" y="0"/>
                </a:moveTo>
                <a:lnTo>
                  <a:pt x="577297" y="0"/>
                </a:lnTo>
                <a:cubicBezTo>
                  <a:pt x="577297" y="629660"/>
                  <a:pt x="1088188" y="1141957"/>
                  <a:pt x="1716109" y="1141957"/>
                </a:cubicBezTo>
                <a:lnTo>
                  <a:pt x="1716109" y="1158991"/>
                </a:lnTo>
                <a:cubicBezTo>
                  <a:pt x="1078835" y="1158991"/>
                  <a:pt x="560310" y="639038"/>
                  <a:pt x="560310" y="0"/>
                </a:cubicBezTo>
                <a:close/>
                <a:moveTo>
                  <a:pt x="653668" y="0"/>
                </a:moveTo>
                <a:lnTo>
                  <a:pt x="670655" y="0"/>
                </a:lnTo>
                <a:cubicBezTo>
                  <a:pt x="670655" y="578035"/>
                  <a:pt x="1139586" y="1048255"/>
                  <a:pt x="1716029" y="1048255"/>
                </a:cubicBezTo>
                <a:lnTo>
                  <a:pt x="1716029" y="1065294"/>
                </a:lnTo>
                <a:lnTo>
                  <a:pt x="1716114" y="1065380"/>
                </a:lnTo>
                <a:cubicBezTo>
                  <a:pt x="1130319" y="1065380"/>
                  <a:pt x="653668" y="587499"/>
                  <a:pt x="653668" y="0"/>
                </a:cubicBezTo>
                <a:close/>
                <a:moveTo>
                  <a:pt x="747112" y="0"/>
                </a:moveTo>
                <a:lnTo>
                  <a:pt x="764104" y="0"/>
                </a:lnTo>
                <a:cubicBezTo>
                  <a:pt x="764104" y="526409"/>
                  <a:pt x="1191155" y="954644"/>
                  <a:pt x="1716115" y="954644"/>
                </a:cubicBezTo>
                <a:lnTo>
                  <a:pt x="1716115" y="971678"/>
                </a:lnTo>
                <a:cubicBezTo>
                  <a:pt x="1181802" y="971678"/>
                  <a:pt x="747112" y="535787"/>
                  <a:pt x="747112" y="0"/>
                </a:cubicBezTo>
                <a:close/>
                <a:moveTo>
                  <a:pt x="840465" y="0"/>
                </a:moveTo>
                <a:lnTo>
                  <a:pt x="857452" y="0"/>
                </a:lnTo>
                <a:cubicBezTo>
                  <a:pt x="857452" y="474783"/>
                  <a:pt x="1242638" y="861028"/>
                  <a:pt x="1716109" y="861028"/>
                </a:cubicBezTo>
                <a:lnTo>
                  <a:pt x="1716109" y="878062"/>
                </a:lnTo>
                <a:cubicBezTo>
                  <a:pt x="1233281" y="878062"/>
                  <a:pt x="840465" y="484162"/>
                  <a:pt x="840465" y="0"/>
                </a:cubicBezTo>
                <a:close/>
                <a:moveTo>
                  <a:pt x="933823" y="0"/>
                </a:moveTo>
                <a:lnTo>
                  <a:pt x="950810" y="0"/>
                </a:lnTo>
                <a:cubicBezTo>
                  <a:pt x="950810" y="423157"/>
                  <a:pt x="1294121" y="767327"/>
                  <a:pt x="1716114" y="767327"/>
                </a:cubicBezTo>
                <a:lnTo>
                  <a:pt x="1716114" y="784366"/>
                </a:lnTo>
                <a:lnTo>
                  <a:pt x="1716114" y="784451"/>
                </a:lnTo>
                <a:cubicBezTo>
                  <a:pt x="1284769" y="784451"/>
                  <a:pt x="933823" y="432536"/>
                  <a:pt x="933823" y="0"/>
                </a:cubicBezTo>
                <a:close/>
                <a:moveTo>
                  <a:pt x="1027262" y="0"/>
                </a:moveTo>
                <a:lnTo>
                  <a:pt x="1044254" y="0"/>
                </a:lnTo>
                <a:cubicBezTo>
                  <a:pt x="1044254" y="371532"/>
                  <a:pt x="1345685" y="673716"/>
                  <a:pt x="1716110" y="673716"/>
                </a:cubicBezTo>
                <a:lnTo>
                  <a:pt x="1716110" y="690750"/>
                </a:lnTo>
                <a:cubicBezTo>
                  <a:pt x="1336248" y="690750"/>
                  <a:pt x="1027262" y="380824"/>
                  <a:pt x="1027262" y="0"/>
                </a:cubicBezTo>
                <a:close/>
                <a:moveTo>
                  <a:pt x="1120625" y="0"/>
                </a:moveTo>
                <a:lnTo>
                  <a:pt x="1137612" y="0"/>
                </a:lnTo>
                <a:cubicBezTo>
                  <a:pt x="1137612" y="319820"/>
                  <a:pt x="1397088" y="580100"/>
                  <a:pt x="1716115" y="580100"/>
                </a:cubicBezTo>
                <a:lnTo>
                  <a:pt x="1716115" y="597134"/>
                </a:lnTo>
                <a:cubicBezTo>
                  <a:pt x="1387736" y="597134"/>
                  <a:pt x="1120625" y="329285"/>
                  <a:pt x="1120625" y="0"/>
                </a:cubicBezTo>
                <a:close/>
                <a:moveTo>
                  <a:pt x="1213978" y="0"/>
                </a:moveTo>
                <a:lnTo>
                  <a:pt x="1230965" y="0"/>
                </a:lnTo>
                <a:cubicBezTo>
                  <a:pt x="1230965" y="268195"/>
                  <a:pt x="1448571" y="486398"/>
                  <a:pt x="1716109" y="486398"/>
                </a:cubicBezTo>
                <a:lnTo>
                  <a:pt x="1716109" y="503437"/>
                </a:lnTo>
                <a:lnTo>
                  <a:pt x="1716109" y="503523"/>
                </a:lnTo>
                <a:cubicBezTo>
                  <a:pt x="1439214" y="503523"/>
                  <a:pt x="1213978" y="277659"/>
                  <a:pt x="1213978" y="0"/>
                </a:cubicBezTo>
                <a:close/>
                <a:moveTo>
                  <a:pt x="1307422" y="0"/>
                </a:moveTo>
                <a:lnTo>
                  <a:pt x="1324414" y="0"/>
                </a:lnTo>
                <a:cubicBezTo>
                  <a:pt x="1324414" y="216569"/>
                  <a:pt x="1500141" y="392784"/>
                  <a:pt x="1716115" y="392784"/>
                </a:cubicBezTo>
                <a:lnTo>
                  <a:pt x="1716115" y="409821"/>
                </a:lnTo>
                <a:cubicBezTo>
                  <a:pt x="1490703" y="409821"/>
                  <a:pt x="1307422" y="225948"/>
                  <a:pt x="1307422" y="0"/>
                </a:cubicBezTo>
                <a:close/>
                <a:moveTo>
                  <a:pt x="1400775" y="0"/>
                </a:moveTo>
                <a:lnTo>
                  <a:pt x="1417762" y="0"/>
                </a:lnTo>
                <a:cubicBezTo>
                  <a:pt x="1417762" y="164944"/>
                  <a:pt x="1551619" y="299170"/>
                  <a:pt x="1716109" y="299170"/>
                </a:cubicBezTo>
                <a:lnTo>
                  <a:pt x="1716109" y="316207"/>
                </a:lnTo>
                <a:cubicBezTo>
                  <a:pt x="1542266" y="316207"/>
                  <a:pt x="1400775" y="174322"/>
                  <a:pt x="1400775" y="0"/>
                </a:cubicBezTo>
                <a:close/>
                <a:moveTo>
                  <a:pt x="1494133" y="0"/>
                </a:moveTo>
                <a:lnTo>
                  <a:pt x="1511120" y="0"/>
                </a:lnTo>
                <a:cubicBezTo>
                  <a:pt x="1511120" y="113318"/>
                  <a:pt x="1603017" y="205556"/>
                  <a:pt x="1716109" y="205556"/>
                </a:cubicBezTo>
                <a:lnTo>
                  <a:pt x="1716109" y="222592"/>
                </a:lnTo>
                <a:cubicBezTo>
                  <a:pt x="1593750" y="222592"/>
                  <a:pt x="1494133" y="122783"/>
                  <a:pt x="1494133" y="0"/>
                </a:cubicBezTo>
                <a:close/>
              </a:path>
            </a:pathLst>
          </a:custGeom>
          <a:solidFill>
            <a:schemeClr val="bg1">
              <a:alpha val="99000"/>
            </a:schemeClr>
          </a:solidFill>
          <a:ln w="4723" cap="flat">
            <a:noFill/>
            <a:prstDash val="solid"/>
            <a:miter/>
          </a:ln>
        </p:spPr>
        <p:txBody>
          <a:bodyPr rtlCol="0" anchor="ctr"/>
          <a:lstStyle/>
          <a:p>
            <a:endParaRPr lang="en-US" dirty="0"/>
          </a:p>
        </p:txBody>
      </p:sp>
      <p:sp>
        <p:nvSpPr>
          <p:cNvPr id="15" name="Image 5" descr="preencoded.png">
            <a:extLst>
              <a:ext uri="{FF2B5EF4-FFF2-40B4-BE49-F238E27FC236}">
                <a16:creationId xmlns:a16="http://schemas.microsoft.com/office/drawing/2014/main" id="{D9D7EB49-4BC9-040F-C4CC-5771C5FB312B}"/>
              </a:ext>
            </a:extLst>
          </p:cNvPr>
          <p:cNvSpPr/>
          <p:nvPr userDrawn="1"/>
        </p:nvSpPr>
        <p:spPr>
          <a:xfrm>
            <a:off x="-5568" y="3440504"/>
            <a:ext cx="3443288" cy="3448050"/>
          </a:xfrm>
          <a:custGeom>
            <a:avLst/>
            <a:gdLst>
              <a:gd name="connsiteX0" fmla="*/ 1721644 w 3443288"/>
              <a:gd name="connsiteY0" fmla="*/ 3448051 h 3448050"/>
              <a:gd name="connsiteX1" fmla="*/ 3443288 w 3443288"/>
              <a:gd name="connsiteY1" fmla="*/ 1724025 h 3448050"/>
              <a:gd name="connsiteX2" fmla="*/ 1721644 w 3443288"/>
              <a:gd name="connsiteY2" fmla="*/ 0 h 3448050"/>
              <a:gd name="connsiteX3" fmla="*/ 0 w 3443288"/>
              <a:gd name="connsiteY3" fmla="*/ 1724025 h 3448050"/>
              <a:gd name="connsiteX4" fmla="*/ 1721644 w 3443288"/>
              <a:gd name="connsiteY4" fmla="*/ 3448051 h 3448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3288" h="3448050">
                <a:moveTo>
                  <a:pt x="1721644" y="3448051"/>
                </a:moveTo>
                <a:cubicBezTo>
                  <a:pt x="2672482" y="3448051"/>
                  <a:pt x="3443288" y="2676178"/>
                  <a:pt x="3443288" y="1724025"/>
                </a:cubicBezTo>
                <a:cubicBezTo>
                  <a:pt x="3443288" y="771873"/>
                  <a:pt x="2672482" y="0"/>
                  <a:pt x="1721644" y="0"/>
                </a:cubicBezTo>
                <a:cubicBezTo>
                  <a:pt x="770806" y="0"/>
                  <a:pt x="0" y="771873"/>
                  <a:pt x="0" y="1724025"/>
                </a:cubicBezTo>
                <a:cubicBezTo>
                  <a:pt x="0" y="2676178"/>
                  <a:pt x="770806" y="3448051"/>
                  <a:pt x="1721644" y="3448051"/>
                </a:cubicBezTo>
                <a:close/>
              </a:path>
            </a:pathLst>
          </a:custGeom>
          <a:solidFill>
            <a:schemeClr val="accent6"/>
          </a:solidFill>
          <a:ln w="4756" cap="flat">
            <a:noFill/>
            <a:prstDash val="solid"/>
            <a:miter/>
          </a:ln>
        </p:spPr>
        <p:txBody>
          <a:bodyPr rtlCol="0" anchor="ctr">
            <a:noAutofit/>
          </a:bodyPr>
          <a:lstStyle/>
          <a:p>
            <a:endParaRPr lang="en-US" dirty="0"/>
          </a:p>
        </p:txBody>
      </p:sp>
      <p:pic>
        <p:nvPicPr>
          <p:cNvPr id="17" name="Image 6" descr="preencoded.png">
            <a:extLst>
              <a:ext uri="{FF2B5EF4-FFF2-40B4-BE49-F238E27FC236}">
                <a16:creationId xmlns:a16="http://schemas.microsoft.com/office/drawing/2014/main" id="{3CE04498-C285-EFB8-340C-1A064078152B}"/>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18457" y="3440504"/>
            <a:ext cx="1719263" cy="1724025"/>
          </a:xfrm>
          <a:prstGeom prst="rect">
            <a:avLst/>
          </a:prstGeom>
        </p:spPr>
      </p:pic>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
        <p:nvSpPr>
          <p:cNvPr id="18" name="Title 19">
            <a:extLst>
              <a:ext uri="{FF2B5EF4-FFF2-40B4-BE49-F238E27FC236}">
                <a16:creationId xmlns:a16="http://schemas.microsoft.com/office/drawing/2014/main" id="{9CBE0ADC-7FA0-F7E3-96EF-BBACB6A9076E}"/>
              </a:ext>
            </a:extLst>
          </p:cNvPr>
          <p:cNvSpPr>
            <a:spLocks noGrp="1"/>
          </p:cNvSpPr>
          <p:nvPr>
            <p:ph type="title"/>
          </p:nvPr>
        </p:nvSpPr>
        <p:spPr>
          <a:xfrm>
            <a:off x="3986784" y="1243584"/>
            <a:ext cx="8165592" cy="768096"/>
          </a:xfrm>
        </p:spPr>
        <p:txBody>
          <a:bodyPr>
            <a:noAutofit/>
          </a:bodyPr>
          <a:lstStyle>
            <a:lvl1pPr algn="l">
              <a:lnSpc>
                <a:spcPct val="100000"/>
              </a:lnSpc>
              <a:defRPr/>
            </a:lvl1p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0F9C0517-D83A-CC55-35B8-B2F990C96D30}"/>
              </a:ext>
            </a:extLst>
          </p:cNvPr>
          <p:cNvSpPr>
            <a:spLocks noGrp="1"/>
          </p:cNvSpPr>
          <p:nvPr>
            <p:ph sz="half" idx="2"/>
          </p:nvPr>
        </p:nvSpPr>
        <p:spPr>
          <a:xfrm>
            <a:off x="368503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Content Placeholder 5">
            <a:extLst>
              <a:ext uri="{FF2B5EF4-FFF2-40B4-BE49-F238E27FC236}">
                <a16:creationId xmlns:a16="http://schemas.microsoft.com/office/drawing/2014/main" id="{CF8BFBBE-0EAE-B647-2648-A5FB0094BF6B}"/>
              </a:ext>
            </a:extLst>
          </p:cNvPr>
          <p:cNvSpPr>
            <a:spLocks noGrp="1"/>
          </p:cNvSpPr>
          <p:nvPr>
            <p:ph sz="quarter" idx="4"/>
          </p:nvPr>
        </p:nvSpPr>
        <p:spPr>
          <a:xfrm>
            <a:off x="7754112" y="2255520"/>
            <a:ext cx="3741928" cy="4306380"/>
          </a:xfrm>
        </p:spPr>
        <p:txBody>
          <a:bodyPr lIns="45720" rIns="45720" bIns="45720">
            <a:noAutofit/>
          </a:bodyPr>
          <a:lstStyle>
            <a:lvl1pPr>
              <a:defRPr sz="1500"/>
            </a:lvl1pPr>
            <a:lvl2pPr>
              <a:defRPr sz="1300"/>
            </a:lvl2pPr>
            <a:lvl3pPr>
              <a:defRPr sz="12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08321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2C6B5F91-ABF5-D0B6-E43F-40CEDC3A6DF8}"/>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9" name="Freeform: Shape 8">
            <a:extLst>
              <a:ext uri="{FF2B5EF4-FFF2-40B4-BE49-F238E27FC236}">
                <a16:creationId xmlns:a16="http://schemas.microsoft.com/office/drawing/2014/main" id="{A52D64F1-27B6-A1E5-4F44-A6029FAB307B}"/>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18684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626DE4B-D4E5-B36A-89FA-7C0E87AFC31D}"/>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8" name="Freeform: Shape 7">
            <a:extLst>
              <a:ext uri="{FF2B5EF4-FFF2-40B4-BE49-F238E27FC236}">
                <a16:creationId xmlns:a16="http://schemas.microsoft.com/office/drawing/2014/main" id="{95243571-BE64-3777-F992-88FC43A60537}"/>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81182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ADFAE2CB-0EAD-E788-FCB7-FB12F6939199}"/>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4500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5923D9E-9381-3D11-B31A-1BF5C97F35B0}"/>
              </a:ext>
            </a:extLst>
          </p:cNvPr>
          <p:cNvGrpSpPr/>
          <p:nvPr userDrawn="1"/>
        </p:nvGrpSpPr>
        <p:grpSpPr>
          <a:xfrm>
            <a:off x="6452303" y="3405019"/>
            <a:ext cx="5739697" cy="3467971"/>
            <a:chOff x="5009037" y="2525712"/>
            <a:chExt cx="7170193" cy="4332288"/>
          </a:xfrm>
        </p:grpSpPr>
        <p:sp>
          <p:nvSpPr>
            <p:cNvPr id="7" name="Freeform 7">
              <a:extLst>
                <a:ext uri="{FF2B5EF4-FFF2-40B4-BE49-F238E27FC236}">
                  <a16:creationId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a16="http://schemas.microsoft.com/office/drawing/2014/main" id="{0F297964-0B81-31DC-6D6D-1414832238B1}"/>
              </a:ext>
            </a:extLst>
          </p:cNvPr>
          <p:cNvGrpSpPr/>
          <p:nvPr userDrawn="1"/>
        </p:nvGrpSpPr>
        <p:grpSpPr>
          <a:xfrm flipH="1" flipV="1">
            <a:off x="6465610" y="0"/>
            <a:ext cx="5739697" cy="3467971"/>
            <a:chOff x="5183405" y="2678112"/>
            <a:chExt cx="7170193" cy="4332288"/>
          </a:xfrm>
        </p:grpSpPr>
        <p:sp>
          <p:nvSpPr>
            <p:cNvPr id="10" name="Freeform 7">
              <a:extLst>
                <a:ext uri="{FF2B5EF4-FFF2-40B4-BE49-F238E27FC236}">
                  <a16:creationId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a16="http://schemas.microsoft.com/office/drawing/2014/main" id="{EFFAEAD9-58A9-096B-C6D0-58F7AD08EB20}"/>
              </a:ext>
            </a:extLst>
          </p:cNvPr>
          <p:cNvSpPr/>
          <p:nvPr/>
        </p:nvSpPr>
        <p:spPr>
          <a:xfrm>
            <a:off x="7642518" y="4577658"/>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3964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AA6B609-D718-DB49-892F-7E49376CC913}"/>
              </a:ext>
            </a:extLst>
          </p:cNvPr>
          <p:cNvSpPr/>
          <p:nvPr userDrawn="1"/>
        </p:nvSpPr>
        <p:spPr>
          <a:xfrm flipH="1" flipV="1">
            <a:off x="9949173" y="4755034"/>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34670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C35EFB42-020B-1DF4-3D42-26092CE45F08}"/>
              </a:ext>
            </a:extLst>
          </p:cNvPr>
          <p:cNvSpPr/>
          <p:nvPr userDrawn="1"/>
        </p:nvSpPr>
        <p:spPr>
          <a:xfrm>
            <a:off x="0" y="3427336"/>
            <a:ext cx="3430200" cy="3430665"/>
          </a:xfrm>
          <a:custGeom>
            <a:avLst/>
            <a:gdLst>
              <a:gd name="connsiteX0" fmla="*/ 0 w 3430200"/>
              <a:gd name="connsiteY0" fmla="*/ 0 h 3430665"/>
              <a:gd name="connsiteX1" fmla="*/ 3430200 w 3430200"/>
              <a:gd name="connsiteY1" fmla="*/ 0 h 3430665"/>
              <a:gd name="connsiteX2" fmla="*/ 3430200 w 3430200"/>
              <a:gd name="connsiteY2" fmla="*/ 3430665 h 3430665"/>
              <a:gd name="connsiteX3" fmla="*/ 0 w 3430200"/>
              <a:gd name="connsiteY3" fmla="*/ 3430665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0" y="0"/>
                </a:moveTo>
                <a:lnTo>
                  <a:pt x="3430200" y="0"/>
                </a:lnTo>
                <a:lnTo>
                  <a:pt x="3430200" y="3430665"/>
                </a:lnTo>
                <a:lnTo>
                  <a:pt x="0" y="3430665"/>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0" name="Freeform: Shape 19">
            <a:extLst>
              <a:ext uri="{FF2B5EF4-FFF2-40B4-BE49-F238E27FC236}">
                <a16:creationId xmlns:a16="http://schemas.microsoft.com/office/drawing/2014/main" id="{AB4DD322-D1E0-74CB-BBFF-057426E58EBC}"/>
              </a:ext>
            </a:extLst>
          </p:cNvPr>
          <p:cNvSpPr/>
          <p:nvPr userDrawn="1"/>
        </p:nvSpPr>
        <p:spPr>
          <a:xfrm>
            <a:off x="0" y="3427336"/>
            <a:ext cx="3430200" cy="3430665"/>
          </a:xfrm>
          <a:custGeom>
            <a:avLst/>
            <a:gdLst>
              <a:gd name="connsiteX0" fmla="*/ 3430200 w 3430200"/>
              <a:gd name="connsiteY0" fmla="*/ 0 h 3430665"/>
              <a:gd name="connsiteX1" fmla="*/ 3430200 w 3430200"/>
              <a:gd name="connsiteY1" fmla="*/ 3430665 h 3430665"/>
              <a:gd name="connsiteX2" fmla="*/ 0 w 3430200"/>
              <a:gd name="connsiteY2" fmla="*/ 3430665 h 3430665"/>
              <a:gd name="connsiteX3" fmla="*/ 0 w 3430200"/>
              <a:gd name="connsiteY3" fmla="*/ 3417531 h 3430665"/>
            </a:gdLst>
            <a:ahLst/>
            <a:cxnLst>
              <a:cxn ang="0">
                <a:pos x="connsiteX0" y="connsiteY0"/>
              </a:cxn>
              <a:cxn ang="0">
                <a:pos x="connsiteX1" y="connsiteY1"/>
              </a:cxn>
              <a:cxn ang="0">
                <a:pos x="connsiteX2" y="connsiteY2"/>
              </a:cxn>
              <a:cxn ang="0">
                <a:pos x="connsiteX3" y="connsiteY3"/>
              </a:cxn>
            </a:cxnLst>
            <a:rect l="l" t="t" r="r" b="b"/>
            <a:pathLst>
              <a:path w="3430200" h="3430665">
                <a:moveTo>
                  <a:pt x="3430200" y="0"/>
                </a:moveTo>
                <a:lnTo>
                  <a:pt x="3430200" y="3430665"/>
                </a:lnTo>
                <a:lnTo>
                  <a:pt x="0" y="3430665"/>
                </a:lnTo>
                <a:lnTo>
                  <a:pt x="0" y="3417531"/>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14" name="Freeform: Shape 13">
            <a:extLst>
              <a:ext uri="{FF2B5EF4-FFF2-40B4-BE49-F238E27FC236}">
                <a16:creationId xmlns:a16="http://schemas.microsoft.com/office/drawing/2014/main" id="{C11D3FCE-EC92-8558-A3E5-04DB12477A3B}"/>
              </a:ext>
            </a:extLst>
          </p:cNvPr>
          <p:cNvSpPr/>
          <p:nvPr userDrawn="1"/>
        </p:nvSpPr>
        <p:spPr>
          <a:xfrm>
            <a:off x="1" y="1"/>
            <a:ext cx="3423785" cy="3437345"/>
          </a:xfrm>
          <a:custGeom>
            <a:avLst/>
            <a:gdLst>
              <a:gd name="connsiteX0" fmla="*/ 0 w 3423785"/>
              <a:gd name="connsiteY0" fmla="*/ 0 h 3437345"/>
              <a:gd name="connsiteX1" fmla="*/ 3423785 w 3423785"/>
              <a:gd name="connsiteY1" fmla="*/ 0 h 3437345"/>
              <a:gd name="connsiteX2" fmla="*/ 3423785 w 3423785"/>
              <a:gd name="connsiteY2" fmla="*/ 3437345 h 3437345"/>
              <a:gd name="connsiteX3" fmla="*/ 0 w 3423785"/>
              <a:gd name="connsiteY3" fmla="*/ 3437345 h 3437345"/>
            </a:gdLst>
            <a:ahLst/>
            <a:cxnLst>
              <a:cxn ang="0">
                <a:pos x="connsiteX0" y="connsiteY0"/>
              </a:cxn>
              <a:cxn ang="0">
                <a:pos x="connsiteX1" y="connsiteY1"/>
              </a:cxn>
              <a:cxn ang="0">
                <a:pos x="connsiteX2" y="connsiteY2"/>
              </a:cxn>
              <a:cxn ang="0">
                <a:pos x="connsiteX3" y="connsiteY3"/>
              </a:cxn>
            </a:cxnLst>
            <a:rect l="l" t="t" r="r" b="b"/>
            <a:pathLst>
              <a:path w="3423785" h="3437345">
                <a:moveTo>
                  <a:pt x="0" y="0"/>
                </a:moveTo>
                <a:lnTo>
                  <a:pt x="3423785" y="0"/>
                </a:lnTo>
                <a:lnTo>
                  <a:pt x="3423785" y="3437345"/>
                </a:lnTo>
                <a:lnTo>
                  <a:pt x="0" y="3437345"/>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2" name="Title 1"/>
          <p:cNvSpPr>
            <a:spLocks noGrp="1"/>
          </p:cNvSpPr>
          <p:nvPr userDrawn="1">
            <p:ph type="title"/>
          </p:nvPr>
        </p:nvSpPr>
        <p:spPr>
          <a:xfrm>
            <a:off x="4224528" y="2276856"/>
            <a:ext cx="6766560" cy="768096"/>
          </a:xfrm>
        </p:spPr>
        <p:txBody>
          <a:bodyPr>
            <a:noAutofit/>
          </a:bodyPr>
          <a:lstStyle>
            <a:lvl1pPr algn="l">
              <a:lnSpc>
                <a:spcPct val="100000"/>
              </a:lnSpc>
              <a:defRPr b="1"/>
            </a:lvl1pPr>
          </a:lstStyle>
          <a:p>
            <a:r>
              <a:rPr lang="en-US"/>
              <a:t>Click to edit Master title style</a:t>
            </a:r>
            <a:endParaRPr lang="en-US" dirty="0"/>
          </a:p>
        </p:txBody>
      </p:sp>
      <p:sp>
        <p:nvSpPr>
          <p:cNvPr id="3" name="Content Placeholder 2"/>
          <p:cNvSpPr>
            <a:spLocks noGrp="1"/>
          </p:cNvSpPr>
          <p:nvPr userDrawn="1">
            <p:ph idx="1"/>
          </p:nvPr>
        </p:nvSpPr>
        <p:spPr>
          <a:xfrm>
            <a:off x="4224528" y="3222752"/>
            <a:ext cx="6766560" cy="2700528"/>
          </a:xfrm>
        </p:spPr>
        <p:txBody>
          <a:bodyPr>
            <a:noAutofit/>
          </a:bodyPr>
          <a:lstStyle>
            <a:lvl1pPr marL="0" indent="0">
              <a:buNone/>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userDrawn="1">
            <p:ph type="ftr" sz="quarter" idx="11"/>
          </p:nvPr>
        </p:nvSpPr>
        <p:spPr>
          <a:xfrm>
            <a:off x="4224528" y="457200"/>
            <a:ext cx="3200400" cy="274320"/>
          </a:xfrm>
        </p:spPr>
        <p:txBody>
          <a:bodyPr>
            <a:noAutofit/>
          </a:bodyPr>
          <a:lstStyle/>
          <a:p>
            <a:r>
              <a:rPr lang="en-US"/>
              <a:t>Presentation title</a:t>
            </a:r>
            <a:endParaRPr lang="en-US" dirty="0"/>
          </a:p>
        </p:txBody>
      </p:sp>
      <p:sp>
        <p:nvSpPr>
          <p:cNvPr id="6" name="Slide Number Placeholder 5"/>
          <p:cNvSpPr>
            <a:spLocks noGrp="1"/>
          </p:cNvSpPr>
          <p:nvPr userDrawn="1">
            <p:ph type="sldNum" sz="quarter" idx="12"/>
          </p:nvPr>
        </p:nvSpPr>
        <p:spPr/>
        <p:txBody>
          <a:bodyPr>
            <a:noAutofit/>
          </a:bodyPr>
          <a:lstStyle/>
          <a:p>
            <a:fld id="{48F63A3B-78C7-47BE-AE5E-E10140E04643}" type="slidenum">
              <a:rPr lang="en-US" dirty="0"/>
              <a:t>‹#›</a:t>
            </a:fld>
            <a:endParaRPr lang="en-US" dirty="0"/>
          </a:p>
        </p:txBody>
      </p:sp>
      <p:sp>
        <p:nvSpPr>
          <p:cNvPr id="17" name="Freeform: Shape 16">
            <a:extLst>
              <a:ext uri="{FF2B5EF4-FFF2-40B4-BE49-F238E27FC236}">
                <a16:creationId xmlns:a16="http://schemas.microsoft.com/office/drawing/2014/main" id="{217CBC9E-B934-828F-2AE5-211CEF5B1D25}"/>
              </a:ext>
            </a:extLst>
          </p:cNvPr>
          <p:cNvSpPr/>
          <p:nvPr userDrawn="1"/>
        </p:nvSpPr>
        <p:spPr>
          <a:xfrm>
            <a:off x="1" y="869"/>
            <a:ext cx="3423785" cy="3436477"/>
          </a:xfrm>
          <a:custGeom>
            <a:avLst/>
            <a:gdLst>
              <a:gd name="connsiteX0" fmla="*/ 0 w 3423785"/>
              <a:gd name="connsiteY0" fmla="*/ 0 h 3436477"/>
              <a:gd name="connsiteX1" fmla="*/ 3423785 w 3423785"/>
              <a:gd name="connsiteY1" fmla="*/ 3436477 h 3436477"/>
              <a:gd name="connsiteX2" fmla="*/ 0 w 3423785"/>
              <a:gd name="connsiteY2" fmla="*/ 3436477 h 3436477"/>
            </a:gdLst>
            <a:ahLst/>
            <a:cxnLst>
              <a:cxn ang="0">
                <a:pos x="connsiteX0" y="connsiteY0"/>
              </a:cxn>
              <a:cxn ang="0">
                <a:pos x="connsiteX1" y="connsiteY1"/>
              </a:cxn>
              <a:cxn ang="0">
                <a:pos x="connsiteX2" y="connsiteY2"/>
              </a:cxn>
            </a:cxnLst>
            <a:rect l="l" t="t" r="r" b="b"/>
            <a:pathLst>
              <a:path w="3423785" h="3436477">
                <a:moveTo>
                  <a:pt x="0" y="0"/>
                </a:moveTo>
                <a:lnTo>
                  <a:pt x="3423785" y="3436477"/>
                </a:lnTo>
                <a:lnTo>
                  <a:pt x="0" y="343647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Tree>
    <p:extLst>
      <p:ext uri="{BB962C8B-B14F-4D97-AF65-F5344CB8AC3E}">
        <p14:creationId xmlns:p14="http://schemas.microsoft.com/office/powerpoint/2010/main" val="772183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3D352B04-96E6-839B-9D92-EE98385C4D49}"/>
              </a:ext>
            </a:extLst>
          </p:cNvPr>
          <p:cNvSpPr/>
          <p:nvPr userDrawn="1"/>
        </p:nvSpPr>
        <p:spPr>
          <a:xfrm>
            <a:off x="2062836" y="686475"/>
            <a:ext cx="7774629" cy="6193018"/>
          </a:xfrm>
          <a:custGeom>
            <a:avLst/>
            <a:gdLst>
              <a:gd name="connsiteX0" fmla="*/ 3887320 w 7774629"/>
              <a:gd name="connsiteY0" fmla="*/ 0 h 6193018"/>
              <a:gd name="connsiteX1" fmla="*/ 7774629 w 7774629"/>
              <a:gd name="connsiteY1" fmla="*/ 3884811 h 6193018"/>
              <a:gd name="connsiteX2" fmla="*/ 7774629 w 7774629"/>
              <a:gd name="connsiteY2" fmla="*/ 6193018 h 6193018"/>
              <a:gd name="connsiteX3" fmla="*/ 0 w 7774629"/>
              <a:gd name="connsiteY3" fmla="*/ 6193018 h 6193018"/>
              <a:gd name="connsiteX4" fmla="*/ 0 w 7774629"/>
              <a:gd name="connsiteY4" fmla="*/ 3884811 h 6193018"/>
              <a:gd name="connsiteX5" fmla="*/ 3887320 w 7774629"/>
              <a:gd name="connsiteY5" fmla="*/ 0 h 619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74629" h="6193018">
                <a:moveTo>
                  <a:pt x="3887320" y="0"/>
                </a:moveTo>
                <a:cubicBezTo>
                  <a:pt x="6034243" y="0"/>
                  <a:pt x="7774629" y="1739299"/>
                  <a:pt x="7774629" y="3884811"/>
                </a:cubicBezTo>
                <a:lnTo>
                  <a:pt x="7774629" y="6193018"/>
                </a:lnTo>
                <a:lnTo>
                  <a:pt x="0" y="6193018"/>
                </a:lnTo>
                <a:lnTo>
                  <a:pt x="0" y="3884811"/>
                </a:lnTo>
                <a:cubicBezTo>
                  <a:pt x="0" y="1739299"/>
                  <a:pt x="1740414" y="0"/>
                  <a:pt x="3887320" y="0"/>
                </a:cubicBezTo>
                <a:close/>
              </a:path>
            </a:pathLst>
          </a:custGeom>
          <a:solidFill>
            <a:schemeClr val="accent2">
              <a:lumMod val="20000"/>
              <a:lumOff val="80000"/>
              <a:alpha val="99000"/>
            </a:schemeClr>
          </a:solidFill>
          <a:ln w="5439"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46" name="Freeform: Shape 45">
            <a:extLst>
              <a:ext uri="{FF2B5EF4-FFF2-40B4-BE49-F238E27FC236}">
                <a16:creationId xmlns:a16="http://schemas.microsoft.com/office/drawing/2014/main" id="{723D98FB-5EB7-A8DF-8470-B23A80D669E4}"/>
              </a:ext>
            </a:extLst>
          </p:cNvPr>
          <p:cNvSpPr/>
          <p:nvPr userDrawn="1"/>
        </p:nvSpPr>
        <p:spPr>
          <a:xfrm>
            <a:off x="7610252" y="1"/>
            <a:ext cx="2273668" cy="3147998"/>
          </a:xfrm>
          <a:custGeom>
            <a:avLst/>
            <a:gdLst>
              <a:gd name="connsiteX0" fmla="*/ 183295 w 2273668"/>
              <a:gd name="connsiteY0" fmla="*/ 0 h 3147998"/>
              <a:gd name="connsiteX1" fmla="*/ 2273668 w 2273668"/>
              <a:gd name="connsiteY1" fmla="*/ 0 h 3147998"/>
              <a:gd name="connsiteX2" fmla="*/ 2273668 w 2273668"/>
              <a:gd name="connsiteY2" fmla="*/ 3147998 h 3147998"/>
              <a:gd name="connsiteX3" fmla="*/ 2096300 w 2273668"/>
              <a:gd name="connsiteY3" fmla="*/ 3147998 h 3147998"/>
              <a:gd name="connsiteX4" fmla="*/ 2033714 w 2273668"/>
              <a:gd name="connsiteY4" fmla="*/ 3144814 h 3147998"/>
              <a:gd name="connsiteX5" fmla="*/ 0 w 2273668"/>
              <a:gd name="connsiteY5" fmla="*/ 886966 h 3147998"/>
              <a:gd name="connsiteX6" fmla="*/ 178732 w 2273668"/>
              <a:gd name="connsiteY6" fmla="*/ 9417 h 314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668" h="3147998">
                <a:moveTo>
                  <a:pt x="183295" y="0"/>
                </a:moveTo>
                <a:lnTo>
                  <a:pt x="2273668" y="0"/>
                </a:lnTo>
                <a:lnTo>
                  <a:pt x="2273668" y="3147998"/>
                </a:lnTo>
                <a:lnTo>
                  <a:pt x="2096300" y="3147998"/>
                </a:lnTo>
                <a:lnTo>
                  <a:pt x="2033714" y="3144814"/>
                </a:lnTo>
                <a:cubicBezTo>
                  <a:pt x="895944" y="3028420"/>
                  <a:pt x="0" y="2060597"/>
                  <a:pt x="0" y="886966"/>
                </a:cubicBezTo>
                <a:cubicBezTo>
                  <a:pt x="0" y="576250"/>
                  <a:pt x="63712" y="279606"/>
                  <a:pt x="178732" y="9417"/>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3" name="Freeform: Shape 42">
            <a:extLst>
              <a:ext uri="{FF2B5EF4-FFF2-40B4-BE49-F238E27FC236}">
                <a16:creationId xmlns:a16="http://schemas.microsoft.com/office/drawing/2014/main" id="{4550F3CE-BAE9-3916-42CA-F4D906FA5173}"/>
              </a:ext>
            </a:extLst>
          </p:cNvPr>
          <p:cNvSpPr/>
          <p:nvPr userDrawn="1"/>
        </p:nvSpPr>
        <p:spPr>
          <a:xfrm>
            <a:off x="9883919" y="2"/>
            <a:ext cx="2254928" cy="3141557"/>
          </a:xfrm>
          <a:custGeom>
            <a:avLst/>
            <a:gdLst>
              <a:gd name="connsiteX0" fmla="*/ 0 w 2254928"/>
              <a:gd name="connsiteY0" fmla="*/ 0 h 3141557"/>
              <a:gd name="connsiteX1" fmla="*/ 2080472 w 2254928"/>
              <a:gd name="connsiteY1" fmla="*/ 0 h 3141557"/>
              <a:gd name="connsiteX2" fmla="*/ 2154269 w 2254928"/>
              <a:gd name="connsiteY2" fmla="*/ 202607 h 3141557"/>
              <a:gd name="connsiteX3" fmla="*/ 2254928 w 2254928"/>
              <a:gd name="connsiteY3" fmla="*/ 871976 h 3141557"/>
              <a:gd name="connsiteX4" fmla="*/ 231934 w 2254928"/>
              <a:gd name="connsiteY4" fmla="*/ 3128339 h 3141557"/>
              <a:gd name="connsiteX5" fmla="*/ 19 w 2254928"/>
              <a:gd name="connsiteY5" fmla="*/ 3141557 h 3141557"/>
              <a:gd name="connsiteX6" fmla="*/ 0 w 2254928"/>
              <a:gd name="connsiteY6" fmla="*/ 3141557 h 3141557"/>
              <a:gd name="connsiteX7" fmla="*/ 0 w 2254928"/>
              <a:gd name="connsiteY7" fmla="*/ 2729990 h 3141557"/>
              <a:gd name="connsiteX8" fmla="*/ 0 w 2254928"/>
              <a:gd name="connsiteY8" fmla="*/ 2344136 h 3141557"/>
              <a:gd name="connsiteX9" fmla="*/ 0 w 2254928"/>
              <a:gd name="connsiteY9" fmla="*/ 1983167 h 3141557"/>
              <a:gd name="connsiteX10" fmla="*/ 0 w 2254928"/>
              <a:gd name="connsiteY10" fmla="*/ 1646252 h 3141557"/>
              <a:gd name="connsiteX11" fmla="*/ 0 w 2254928"/>
              <a:gd name="connsiteY11" fmla="*/ 1332565 h 3141557"/>
              <a:gd name="connsiteX12" fmla="*/ 0 w 2254928"/>
              <a:gd name="connsiteY12" fmla="*/ 1041273 h 3141557"/>
              <a:gd name="connsiteX13" fmla="*/ 0 w 2254928"/>
              <a:gd name="connsiteY13" fmla="*/ 771549 h 3141557"/>
              <a:gd name="connsiteX14" fmla="*/ 0 w 2254928"/>
              <a:gd name="connsiteY14" fmla="*/ 522561 h 3141557"/>
              <a:gd name="connsiteX15" fmla="*/ 0 w 2254928"/>
              <a:gd name="connsiteY15" fmla="*/ 293482 h 3141557"/>
              <a:gd name="connsiteX16" fmla="*/ 0 w 2254928"/>
              <a:gd name="connsiteY16" fmla="*/ 83481 h 3141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928" h="3141557">
                <a:moveTo>
                  <a:pt x="0" y="0"/>
                </a:moveTo>
                <a:lnTo>
                  <a:pt x="2080472" y="0"/>
                </a:lnTo>
                <a:lnTo>
                  <a:pt x="2154269" y="202607"/>
                </a:lnTo>
                <a:cubicBezTo>
                  <a:pt x="2219730" y="414134"/>
                  <a:pt x="2254928" y="638939"/>
                  <a:pt x="2254928" y="871976"/>
                </a:cubicBezTo>
                <a:cubicBezTo>
                  <a:pt x="2254928" y="2045607"/>
                  <a:pt x="1374977" y="3005515"/>
                  <a:pt x="231934" y="3128339"/>
                </a:cubicBezTo>
                <a:lnTo>
                  <a:pt x="19" y="3141557"/>
                </a:lnTo>
                <a:lnTo>
                  <a:pt x="0" y="3141557"/>
                </a:lnTo>
                <a:lnTo>
                  <a:pt x="0" y="2729990"/>
                </a:lnTo>
                <a:lnTo>
                  <a:pt x="0" y="2344136"/>
                </a:lnTo>
                <a:lnTo>
                  <a:pt x="0" y="1983167"/>
                </a:lnTo>
                <a:lnTo>
                  <a:pt x="0" y="1646252"/>
                </a:lnTo>
                <a:lnTo>
                  <a:pt x="0" y="1332565"/>
                </a:lnTo>
                <a:lnTo>
                  <a:pt x="0" y="1041273"/>
                </a:lnTo>
                <a:lnTo>
                  <a:pt x="0" y="771549"/>
                </a:lnTo>
                <a:lnTo>
                  <a:pt x="0" y="522561"/>
                </a:lnTo>
                <a:lnTo>
                  <a:pt x="0" y="293482"/>
                </a:lnTo>
                <a:lnTo>
                  <a:pt x="0" y="83481"/>
                </a:lnTo>
                <a:close/>
              </a:path>
            </a:pathLst>
          </a:custGeom>
          <a:solidFill>
            <a:schemeClr val="accent6"/>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9" name="Freeform: Shape 48">
            <a:extLst>
              <a:ext uri="{FF2B5EF4-FFF2-40B4-BE49-F238E27FC236}">
                <a16:creationId xmlns:a16="http://schemas.microsoft.com/office/drawing/2014/main" id="{D83F65A0-0C52-48AD-DC5D-B5D3BF3CC188}"/>
              </a:ext>
            </a:extLst>
          </p:cNvPr>
          <p:cNvSpPr/>
          <p:nvPr userDrawn="1"/>
        </p:nvSpPr>
        <p:spPr>
          <a:xfrm>
            <a:off x="8395730" y="2"/>
            <a:ext cx="2959203" cy="2352793"/>
          </a:xfrm>
          <a:custGeom>
            <a:avLst/>
            <a:gdLst>
              <a:gd name="connsiteX0" fmla="*/ 289830 w 2959203"/>
              <a:gd name="connsiteY0" fmla="*/ 0 h 2352793"/>
              <a:gd name="connsiteX1" fmla="*/ 2669374 w 2959203"/>
              <a:gd name="connsiteY1" fmla="*/ 0 h 2352793"/>
              <a:gd name="connsiteX2" fmla="*/ 2706511 w 2959203"/>
              <a:gd name="connsiteY2" fmla="*/ 49584 h 2352793"/>
              <a:gd name="connsiteX3" fmla="*/ 2951565 w 2959203"/>
              <a:gd name="connsiteY3" fmla="*/ 724493 h 2352793"/>
              <a:gd name="connsiteX4" fmla="*/ 2959203 w 2959203"/>
              <a:gd name="connsiteY4" fmla="*/ 875514 h 2352793"/>
              <a:gd name="connsiteX5" fmla="*/ 2959203 w 2959203"/>
              <a:gd name="connsiteY5" fmla="*/ 875554 h 2352793"/>
              <a:gd name="connsiteX6" fmla="*/ 2951565 w 2959203"/>
              <a:gd name="connsiteY6" fmla="*/ 1026575 h 2352793"/>
              <a:gd name="connsiteX7" fmla="*/ 1479602 w 2959203"/>
              <a:gd name="connsiteY7" fmla="*/ 2352793 h 2352793"/>
              <a:gd name="connsiteX8" fmla="*/ 0 w 2959203"/>
              <a:gd name="connsiteY8" fmla="*/ 875534 h 2352793"/>
              <a:gd name="connsiteX9" fmla="*/ 252694 w 2959203"/>
              <a:gd name="connsiteY9" fmla="*/ 49584 h 235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9203" h="2352793">
                <a:moveTo>
                  <a:pt x="289830" y="0"/>
                </a:moveTo>
                <a:lnTo>
                  <a:pt x="2669374" y="0"/>
                </a:lnTo>
                <a:lnTo>
                  <a:pt x="2706511" y="49584"/>
                </a:lnTo>
                <a:cubicBezTo>
                  <a:pt x="2839459" y="246061"/>
                  <a:pt x="2926309" y="476187"/>
                  <a:pt x="2951565" y="724493"/>
                </a:cubicBezTo>
                <a:lnTo>
                  <a:pt x="2959203" y="875514"/>
                </a:lnTo>
                <a:lnTo>
                  <a:pt x="2959203" y="875554"/>
                </a:lnTo>
                <a:lnTo>
                  <a:pt x="2951565" y="1026575"/>
                </a:lnTo>
                <a:cubicBezTo>
                  <a:pt x="2875795" y="1771492"/>
                  <a:pt x="2245691" y="2352793"/>
                  <a:pt x="1479602" y="2352793"/>
                </a:cubicBezTo>
                <a:cubicBezTo>
                  <a:pt x="662440" y="2352793"/>
                  <a:pt x="0" y="1691401"/>
                  <a:pt x="0" y="875534"/>
                </a:cubicBezTo>
                <a:cubicBezTo>
                  <a:pt x="0" y="569583"/>
                  <a:pt x="93156" y="285356"/>
                  <a:pt x="252694" y="49584"/>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40" name="Freeform: Shape 39">
            <a:extLst>
              <a:ext uri="{FF2B5EF4-FFF2-40B4-BE49-F238E27FC236}">
                <a16:creationId xmlns:a16="http://schemas.microsoft.com/office/drawing/2014/main" id="{F8FA7F58-C470-6376-9DB1-DE7034C491E8}"/>
              </a:ext>
            </a:extLst>
          </p:cNvPr>
          <p:cNvSpPr/>
          <p:nvPr userDrawn="1"/>
        </p:nvSpPr>
        <p:spPr>
          <a:xfrm>
            <a:off x="1390854" y="3130662"/>
            <a:ext cx="3106248" cy="3748831"/>
          </a:xfrm>
          <a:custGeom>
            <a:avLst/>
            <a:gdLst>
              <a:gd name="connsiteX0" fmla="*/ 0 w 3106248"/>
              <a:gd name="connsiteY0" fmla="*/ 0 h 3748831"/>
              <a:gd name="connsiteX1" fmla="*/ 3106248 w 3106248"/>
              <a:gd name="connsiteY1" fmla="*/ 3748831 h 3748831"/>
              <a:gd name="connsiteX2" fmla="*/ 0 w 3106248"/>
              <a:gd name="connsiteY2" fmla="*/ 3748831 h 3748831"/>
            </a:gdLst>
            <a:ahLst/>
            <a:cxnLst>
              <a:cxn ang="0">
                <a:pos x="connsiteX0" y="connsiteY0"/>
              </a:cxn>
              <a:cxn ang="0">
                <a:pos x="connsiteX1" y="connsiteY1"/>
              </a:cxn>
              <a:cxn ang="0">
                <a:pos x="connsiteX2" y="connsiteY2"/>
              </a:cxn>
            </a:cxnLst>
            <a:rect l="l" t="t" r="r" b="b"/>
            <a:pathLst>
              <a:path w="3106248" h="3748831">
                <a:moveTo>
                  <a:pt x="0" y="0"/>
                </a:moveTo>
                <a:lnTo>
                  <a:pt x="3106248" y="3748831"/>
                </a:lnTo>
                <a:lnTo>
                  <a:pt x="0" y="3748831"/>
                </a:lnTo>
                <a:close/>
              </a:path>
            </a:pathLst>
          </a:custGeom>
          <a:solidFill>
            <a:schemeClr val="accent2">
              <a:alpha val="99000"/>
            </a:schemeClr>
          </a:solidFill>
          <a:ln>
            <a:noFill/>
          </a:ln>
        </p:spPr>
        <p:txBody>
          <a:bodyPr vert="horz" wrap="square" lIns="91440" tIns="45720" rIns="91440" bIns="45720" numCol="1" anchor="t" anchorCtr="0" compatLnSpc="1">
            <a:prstTxWarp prst="textNoShape">
              <a:avLst/>
            </a:prstTxWarp>
            <a:noAutofit/>
          </a:bodyPr>
          <a:lstStyle/>
          <a:p>
            <a:pPr lvl="0"/>
            <a:endParaRPr lang="en-US" dirty="0">
              <a:solidFill>
                <a:schemeClr val="tx1"/>
              </a:solidFill>
            </a:endParaRPr>
          </a:p>
        </p:txBody>
      </p:sp>
      <p:sp>
        <p:nvSpPr>
          <p:cNvPr id="37" name="Freeform: Shape 36">
            <a:extLst>
              <a:ext uri="{FF2B5EF4-FFF2-40B4-BE49-F238E27FC236}">
                <a16:creationId xmlns:a16="http://schemas.microsoft.com/office/drawing/2014/main" id="{B27C9E57-563E-7980-7B3C-45FAD9C386F4}"/>
              </a:ext>
            </a:extLst>
          </p:cNvPr>
          <p:cNvSpPr/>
          <p:nvPr userDrawn="1"/>
        </p:nvSpPr>
        <p:spPr>
          <a:xfrm>
            <a:off x="0" y="3130661"/>
            <a:ext cx="1400640" cy="3748832"/>
          </a:xfrm>
          <a:custGeom>
            <a:avLst/>
            <a:gdLst>
              <a:gd name="connsiteX0" fmla="*/ 1400640 w 1400640"/>
              <a:gd name="connsiteY0" fmla="*/ 0 h 3748832"/>
              <a:gd name="connsiteX1" fmla="*/ 1400640 w 1400640"/>
              <a:gd name="connsiteY1" fmla="*/ 3748832 h 3748832"/>
              <a:gd name="connsiteX2" fmla="*/ 0 w 1400640"/>
              <a:gd name="connsiteY2" fmla="*/ 3748832 h 3748832"/>
              <a:gd name="connsiteX3" fmla="*/ 0 w 1400640"/>
              <a:gd name="connsiteY3" fmla="*/ 1684743 h 3748832"/>
            </a:gdLst>
            <a:ahLst/>
            <a:cxnLst>
              <a:cxn ang="0">
                <a:pos x="connsiteX0" y="connsiteY0"/>
              </a:cxn>
              <a:cxn ang="0">
                <a:pos x="connsiteX1" y="connsiteY1"/>
              </a:cxn>
              <a:cxn ang="0">
                <a:pos x="connsiteX2" y="connsiteY2"/>
              </a:cxn>
              <a:cxn ang="0">
                <a:pos x="connsiteX3" y="connsiteY3"/>
              </a:cxn>
            </a:cxnLst>
            <a:rect l="l" t="t" r="r" b="b"/>
            <a:pathLst>
              <a:path w="1400640" h="3748832">
                <a:moveTo>
                  <a:pt x="1400640" y="0"/>
                </a:moveTo>
                <a:lnTo>
                  <a:pt x="1400640" y="3748832"/>
                </a:lnTo>
                <a:lnTo>
                  <a:pt x="0" y="3748832"/>
                </a:lnTo>
                <a:lnTo>
                  <a:pt x="0" y="168474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2" name="Title 1"/>
          <p:cNvSpPr>
            <a:spLocks noGrp="1"/>
          </p:cNvSpPr>
          <p:nvPr>
            <p:ph type="title"/>
          </p:nvPr>
        </p:nvSpPr>
        <p:spPr>
          <a:xfrm>
            <a:off x="2895600" y="3776472"/>
            <a:ext cx="6400800" cy="768096"/>
          </a:xfrm>
        </p:spPr>
        <p:txBody>
          <a:bodyPr anchor="t">
            <a:noAutofit/>
          </a:bodyPr>
          <a:lstStyle>
            <a:lvl1pPr>
              <a:lnSpc>
                <a:spcPct val="100000"/>
              </a:lnSpc>
              <a:defRPr sz="4400"/>
            </a:lvl1pPr>
          </a:lstStyle>
          <a:p>
            <a:r>
              <a:rPr lang="en-US"/>
              <a:t>Click to edit Master title style</a:t>
            </a:r>
            <a:endParaRPr lang="en-US" dirty="0"/>
          </a:p>
        </p:txBody>
      </p:sp>
      <p:sp>
        <p:nvSpPr>
          <p:cNvPr id="3" name="Text Placeholder 2"/>
          <p:cNvSpPr>
            <a:spLocks noGrp="1"/>
          </p:cNvSpPr>
          <p:nvPr>
            <p:ph type="body" idx="1"/>
          </p:nvPr>
        </p:nvSpPr>
        <p:spPr>
          <a:xfrm>
            <a:off x="2895600" y="4718304"/>
            <a:ext cx="6400800" cy="512064"/>
          </a:xfrm>
        </p:spPr>
        <p:txBody>
          <a:bodyPr lIns="0" tIns="0" rIns="0" bIns="0">
            <a:noAutofit/>
          </a:bodyPr>
          <a:lstStyle>
            <a:lvl1pPr marL="0" indent="0" algn="ctr">
              <a:spcBef>
                <a:spcPts val="0"/>
              </a:spcBef>
              <a:buNone/>
              <a:defRPr sz="2400">
                <a:solidFill>
                  <a:schemeClr val="accent6"/>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81789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2459EA3C-8B88-5F1F-531E-7DA7DE55710B}"/>
              </a:ext>
            </a:extLst>
          </p:cNvPr>
          <p:cNvSpPr/>
          <p:nvPr userDrawn="1"/>
        </p:nvSpPr>
        <p:spPr>
          <a:xfrm>
            <a:off x="1" y="0"/>
            <a:ext cx="2242827" cy="2102966"/>
          </a:xfrm>
          <a:custGeom>
            <a:avLst/>
            <a:gdLst>
              <a:gd name="connsiteX0" fmla="*/ 2220549 w 2242827"/>
              <a:gd name="connsiteY0" fmla="*/ 0 h 2102966"/>
              <a:gd name="connsiteX1" fmla="*/ 2242827 w 2242827"/>
              <a:gd name="connsiteY1" fmla="*/ 0 h 2102966"/>
              <a:gd name="connsiteX2" fmla="*/ 2238641 w 2242827"/>
              <a:gd name="connsiteY2" fmla="*/ 82607 h 2102966"/>
              <a:gd name="connsiteX3" fmla="*/ 1 w 2242827"/>
              <a:gd name="connsiteY3" fmla="*/ 2102966 h 2102966"/>
              <a:gd name="connsiteX4" fmla="*/ 1 w 2242827"/>
              <a:gd name="connsiteY4" fmla="*/ 2080690 h 2102966"/>
              <a:gd name="connsiteX5" fmla="*/ 2216479 w 2242827"/>
              <a:gd name="connsiteY5" fmla="*/ 80336 h 2102966"/>
              <a:gd name="connsiteX6" fmla="*/ 2098030 w 2242827"/>
              <a:gd name="connsiteY6" fmla="*/ 0 h 2102966"/>
              <a:gd name="connsiteX7" fmla="*/ 2120412 w 2242827"/>
              <a:gd name="connsiteY7" fmla="*/ 0 h 2102966"/>
              <a:gd name="connsiteX8" fmla="*/ 2116859 w 2242827"/>
              <a:gd name="connsiteY8" fmla="*/ 70117 h 2102966"/>
              <a:gd name="connsiteX9" fmla="*/ 1 w 2242827"/>
              <a:gd name="connsiteY9" fmla="*/ 1980571 h 2102966"/>
              <a:gd name="connsiteX10" fmla="*/ 1 w 2242827"/>
              <a:gd name="connsiteY10" fmla="*/ 1958295 h 2102966"/>
              <a:gd name="connsiteX11" fmla="*/ 2094588 w 2242827"/>
              <a:gd name="connsiteY11" fmla="*/ 67938 h 2102966"/>
              <a:gd name="connsiteX12" fmla="*/ 1975608 w 2242827"/>
              <a:gd name="connsiteY12" fmla="*/ 0 h 2102966"/>
              <a:gd name="connsiteX13" fmla="*/ 1997887 w 2242827"/>
              <a:gd name="connsiteY13" fmla="*/ 0 h 2102966"/>
              <a:gd name="connsiteX14" fmla="*/ 1994968 w 2242827"/>
              <a:gd name="connsiteY14" fmla="*/ 57611 h 2102966"/>
              <a:gd name="connsiteX15" fmla="*/ 1 w 2242827"/>
              <a:gd name="connsiteY15" fmla="*/ 1858047 h 2102966"/>
              <a:gd name="connsiteX16" fmla="*/ 1 w 2242827"/>
              <a:gd name="connsiteY16" fmla="*/ 1835771 h 2102966"/>
              <a:gd name="connsiteX17" fmla="*/ 1972805 w 2242827"/>
              <a:gd name="connsiteY17" fmla="*/ 55322 h 2102966"/>
              <a:gd name="connsiteX18" fmla="*/ 1853193 w 2242827"/>
              <a:gd name="connsiteY18" fmla="*/ 0 h 2102966"/>
              <a:gd name="connsiteX19" fmla="*/ 1875472 w 2242827"/>
              <a:gd name="connsiteY19" fmla="*/ 0 h 2102966"/>
              <a:gd name="connsiteX20" fmla="*/ 1873186 w 2242827"/>
              <a:gd name="connsiteY20" fmla="*/ 45119 h 2102966"/>
              <a:gd name="connsiteX21" fmla="*/ 0 w 2242827"/>
              <a:gd name="connsiteY21" fmla="*/ 1735650 h 2102966"/>
              <a:gd name="connsiteX22" fmla="*/ 0 w 2242827"/>
              <a:gd name="connsiteY22" fmla="*/ 1713374 h 2102966"/>
              <a:gd name="connsiteX23" fmla="*/ 1851022 w 2242827"/>
              <a:gd name="connsiteY23" fmla="*/ 42848 h 2102966"/>
              <a:gd name="connsiteX24" fmla="*/ 1730668 w 2242827"/>
              <a:gd name="connsiteY24" fmla="*/ 0 h 2102966"/>
              <a:gd name="connsiteX25" fmla="*/ 1753056 w 2242827"/>
              <a:gd name="connsiteY25" fmla="*/ 0 h 2102966"/>
              <a:gd name="connsiteX26" fmla="*/ 1751404 w 2242827"/>
              <a:gd name="connsiteY26" fmla="*/ 32610 h 2102966"/>
              <a:gd name="connsiteX27" fmla="*/ 0 w 2242827"/>
              <a:gd name="connsiteY27" fmla="*/ 1613232 h 2102966"/>
              <a:gd name="connsiteX28" fmla="*/ 0 w 2242827"/>
              <a:gd name="connsiteY28" fmla="*/ 1590961 h 2102966"/>
              <a:gd name="connsiteX29" fmla="*/ 1729127 w 2242827"/>
              <a:gd name="connsiteY29" fmla="*/ 30432 h 2102966"/>
              <a:gd name="connsiteX30" fmla="*/ 1608247 w 2242827"/>
              <a:gd name="connsiteY30" fmla="*/ 0 h 2102966"/>
              <a:gd name="connsiteX31" fmla="*/ 1630525 w 2242827"/>
              <a:gd name="connsiteY31" fmla="*/ 0 h 2102966"/>
              <a:gd name="connsiteX32" fmla="*/ 1629507 w 2242827"/>
              <a:gd name="connsiteY32" fmla="*/ 20086 h 2102966"/>
              <a:gd name="connsiteX33" fmla="*/ 0 w 2242827"/>
              <a:gd name="connsiteY33" fmla="*/ 1490712 h 2102966"/>
              <a:gd name="connsiteX34" fmla="*/ 0 w 2242827"/>
              <a:gd name="connsiteY34" fmla="*/ 1468436 h 2102966"/>
              <a:gd name="connsiteX35" fmla="*/ 1607345 w 2242827"/>
              <a:gd name="connsiteY35" fmla="*/ 17816 h 2102966"/>
              <a:gd name="connsiteX36" fmla="*/ 1485833 w 2242827"/>
              <a:gd name="connsiteY36" fmla="*/ 0 h 2102966"/>
              <a:gd name="connsiteX37" fmla="*/ 1508109 w 2242827"/>
              <a:gd name="connsiteY37" fmla="*/ 0 h 2102966"/>
              <a:gd name="connsiteX38" fmla="*/ 1507724 w 2242827"/>
              <a:gd name="connsiteY38" fmla="*/ 7596 h 2102966"/>
              <a:gd name="connsiteX39" fmla="*/ 0 w 2242827"/>
              <a:gd name="connsiteY39" fmla="*/ 1368317 h 2102966"/>
              <a:gd name="connsiteX40" fmla="*/ 0 w 2242827"/>
              <a:gd name="connsiteY40" fmla="*/ 1346041 h 2102966"/>
              <a:gd name="connsiteX41" fmla="*/ 1485563 w 2242827"/>
              <a:gd name="connsiteY41" fmla="*/ 5325 h 2102966"/>
              <a:gd name="connsiteX42" fmla="*/ 1362591 w 2242827"/>
              <a:gd name="connsiteY42" fmla="*/ 0 h 2102966"/>
              <a:gd name="connsiteX43" fmla="*/ 1385194 w 2242827"/>
              <a:gd name="connsiteY43" fmla="*/ 0 h 2102966"/>
              <a:gd name="connsiteX44" fmla="*/ 1364797 w 2242827"/>
              <a:gd name="connsiteY44" fmla="*/ 133264 h 2102966"/>
              <a:gd name="connsiteX45" fmla="*/ 0 w 2242827"/>
              <a:gd name="connsiteY45" fmla="*/ 1245917 h 2102966"/>
              <a:gd name="connsiteX46" fmla="*/ 0 w 2242827"/>
              <a:gd name="connsiteY46" fmla="*/ 1223641 h 2102966"/>
              <a:gd name="connsiteX47" fmla="*/ 1342864 w 2242827"/>
              <a:gd name="connsiteY47" fmla="*/ 128894 h 2102966"/>
              <a:gd name="connsiteX48" fmla="*/ 1238878 w 2242827"/>
              <a:gd name="connsiteY48" fmla="*/ 0 h 2102966"/>
              <a:gd name="connsiteX49" fmla="*/ 1261388 w 2242827"/>
              <a:gd name="connsiteY49" fmla="*/ 0 h 2102966"/>
              <a:gd name="connsiteX50" fmla="*/ 1244763 w 2242827"/>
              <a:gd name="connsiteY50" fmla="*/ 108614 h 2102966"/>
              <a:gd name="connsiteX51" fmla="*/ 0 w 2242827"/>
              <a:gd name="connsiteY51" fmla="*/ 1123397 h 2102966"/>
              <a:gd name="connsiteX52" fmla="*/ 0 w 2242827"/>
              <a:gd name="connsiteY52" fmla="*/ 1101121 h 2102966"/>
              <a:gd name="connsiteX53" fmla="*/ 1222940 w 2242827"/>
              <a:gd name="connsiteY53" fmla="*/ 104135 h 2102966"/>
              <a:gd name="connsiteX54" fmla="*/ 1115178 w 2242827"/>
              <a:gd name="connsiteY54" fmla="*/ 0 h 2102966"/>
              <a:gd name="connsiteX55" fmla="*/ 1137688 w 2242827"/>
              <a:gd name="connsiteY55" fmla="*/ 0 h 2102966"/>
              <a:gd name="connsiteX56" fmla="*/ 1124836 w 2242827"/>
              <a:gd name="connsiteY56" fmla="*/ 83962 h 2102966"/>
              <a:gd name="connsiteX57" fmla="*/ 0 w 2242827"/>
              <a:gd name="connsiteY57" fmla="*/ 1000978 h 2102966"/>
              <a:gd name="connsiteX58" fmla="*/ 0 w 2242827"/>
              <a:gd name="connsiteY58" fmla="*/ 978703 h 2102966"/>
              <a:gd name="connsiteX59" fmla="*/ 1103012 w 2242827"/>
              <a:gd name="connsiteY59" fmla="*/ 79485 h 2102966"/>
              <a:gd name="connsiteX60" fmla="*/ 991375 w 2242827"/>
              <a:gd name="connsiteY60" fmla="*/ 0 h 2102966"/>
              <a:gd name="connsiteX61" fmla="*/ 1013997 w 2242827"/>
              <a:gd name="connsiteY61" fmla="*/ 0 h 2102966"/>
              <a:gd name="connsiteX62" fmla="*/ 1004915 w 2242827"/>
              <a:gd name="connsiteY62" fmla="*/ 59331 h 2102966"/>
              <a:gd name="connsiteX63" fmla="*/ 0 w 2242827"/>
              <a:gd name="connsiteY63" fmla="*/ 878583 h 2102966"/>
              <a:gd name="connsiteX64" fmla="*/ 0 w 2242827"/>
              <a:gd name="connsiteY64" fmla="*/ 856307 h 2102966"/>
              <a:gd name="connsiteX65" fmla="*/ 982981 w 2242827"/>
              <a:gd name="connsiteY65" fmla="*/ 54853 h 2102966"/>
              <a:gd name="connsiteX66" fmla="*/ 866108 w 2242827"/>
              <a:gd name="connsiteY66" fmla="*/ 0 h 2102966"/>
              <a:gd name="connsiteX67" fmla="*/ 888384 w 2242827"/>
              <a:gd name="connsiteY67" fmla="*/ 0 h 2102966"/>
              <a:gd name="connsiteX68" fmla="*/ 884876 w 2242827"/>
              <a:gd name="connsiteY68" fmla="*/ 34680 h 2102966"/>
              <a:gd name="connsiteX69" fmla="*/ 0 w 2242827"/>
              <a:gd name="connsiteY69" fmla="*/ 756058 h 2102966"/>
              <a:gd name="connsiteX70" fmla="*/ 0 w 2242827"/>
              <a:gd name="connsiteY70" fmla="*/ 733782 h 2102966"/>
              <a:gd name="connsiteX71" fmla="*/ 863057 w 2242827"/>
              <a:gd name="connsiteY71" fmla="*/ 30169 h 2102966"/>
              <a:gd name="connsiteX72" fmla="*/ 743692 w 2242827"/>
              <a:gd name="connsiteY72" fmla="*/ 0 h 2102966"/>
              <a:gd name="connsiteX73" fmla="*/ 765973 w 2242827"/>
              <a:gd name="connsiteY73" fmla="*/ 0 h 2102966"/>
              <a:gd name="connsiteX74" fmla="*/ 764957 w 2242827"/>
              <a:gd name="connsiteY74" fmla="*/ 10048 h 2102966"/>
              <a:gd name="connsiteX75" fmla="*/ 0 w 2242827"/>
              <a:gd name="connsiteY75" fmla="*/ 633662 h 2102966"/>
              <a:gd name="connsiteX76" fmla="*/ 0 w 2242827"/>
              <a:gd name="connsiteY76" fmla="*/ 611386 h 2102966"/>
              <a:gd name="connsiteX77" fmla="*/ 743129 w 2242827"/>
              <a:gd name="connsiteY77" fmla="*/ 5570 h 2102966"/>
              <a:gd name="connsiteX78" fmla="*/ 617163 w 2242827"/>
              <a:gd name="connsiteY78" fmla="*/ 0 h 2102966"/>
              <a:gd name="connsiteX79" fmla="*/ 640489 w 2242827"/>
              <a:gd name="connsiteY79" fmla="*/ 0 h 2102966"/>
              <a:gd name="connsiteX80" fmla="*/ 606611 w 2242827"/>
              <a:gd name="connsiteY80" fmla="*/ 108906 h 2102966"/>
              <a:gd name="connsiteX81" fmla="*/ 0 w 2242827"/>
              <a:gd name="connsiteY81" fmla="*/ 511248 h 2102966"/>
              <a:gd name="connsiteX82" fmla="*/ 0 w 2242827"/>
              <a:gd name="connsiteY82" fmla="*/ 488972 h 2102966"/>
              <a:gd name="connsiteX83" fmla="*/ 585980 w 2242827"/>
              <a:gd name="connsiteY83" fmla="*/ 100252 h 2102966"/>
              <a:gd name="connsiteX84" fmla="*/ 489561 w 2242827"/>
              <a:gd name="connsiteY84" fmla="*/ 0 h 2102966"/>
              <a:gd name="connsiteX85" fmla="*/ 512789 w 2242827"/>
              <a:gd name="connsiteY85" fmla="*/ 0 h 2102966"/>
              <a:gd name="connsiteX86" fmla="*/ 493721 w 2242827"/>
              <a:gd name="connsiteY86" fmla="*/ 61289 h 2102966"/>
              <a:gd name="connsiteX87" fmla="*/ 0 w 2242827"/>
              <a:gd name="connsiteY87" fmla="*/ 388735 h 2102966"/>
              <a:gd name="connsiteX88" fmla="*/ 0 w 2242827"/>
              <a:gd name="connsiteY88" fmla="*/ 366459 h 2102966"/>
              <a:gd name="connsiteX89" fmla="*/ 473199 w 2242827"/>
              <a:gd name="connsiteY89" fmla="*/ 52587 h 2102966"/>
              <a:gd name="connsiteX90" fmla="*/ 361966 w 2242827"/>
              <a:gd name="connsiteY90" fmla="*/ 0 h 2102966"/>
              <a:gd name="connsiteX91" fmla="*/ 385181 w 2242827"/>
              <a:gd name="connsiteY91" fmla="*/ 0 h 2102966"/>
              <a:gd name="connsiteX92" fmla="*/ 380937 w 2242827"/>
              <a:gd name="connsiteY92" fmla="*/ 13636 h 2102966"/>
              <a:gd name="connsiteX93" fmla="*/ 0 w 2242827"/>
              <a:gd name="connsiteY93" fmla="*/ 266328 h 2102966"/>
              <a:gd name="connsiteX94" fmla="*/ 0 w 2242827"/>
              <a:gd name="connsiteY94" fmla="*/ 244052 h 2102966"/>
              <a:gd name="connsiteX95" fmla="*/ 360416 w 2242827"/>
              <a:gd name="connsiteY95" fmla="*/ 4982 h 2102966"/>
              <a:gd name="connsiteX96" fmla="*/ 218905 w 2242827"/>
              <a:gd name="connsiteY96" fmla="*/ 0 h 2102966"/>
              <a:gd name="connsiteX97" fmla="*/ 249720 w 2242827"/>
              <a:gd name="connsiteY97" fmla="*/ 0 h 2102966"/>
              <a:gd name="connsiteX98" fmla="*/ 241311 w 2242827"/>
              <a:gd name="connsiteY98" fmla="*/ 15475 h 2102966"/>
              <a:gd name="connsiteX99" fmla="*/ 0 w 2242827"/>
              <a:gd name="connsiteY99" fmla="*/ 143932 h 2102966"/>
              <a:gd name="connsiteX100" fmla="*/ 0 w 2242827"/>
              <a:gd name="connsiteY100" fmla="*/ 121656 h 2102966"/>
              <a:gd name="connsiteX101" fmla="*/ 189966 w 2242827"/>
              <a:gd name="connsiteY101" fmla="*/ 42875 h 210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242827" h="2102966">
                <a:moveTo>
                  <a:pt x="2220549" y="0"/>
                </a:moveTo>
                <a:lnTo>
                  <a:pt x="2242827" y="0"/>
                </a:lnTo>
                <a:lnTo>
                  <a:pt x="2238641" y="82607"/>
                </a:lnTo>
                <a:cubicBezTo>
                  <a:pt x="2123193" y="1215807"/>
                  <a:pt x="1163255" y="2102966"/>
                  <a:pt x="1" y="2102966"/>
                </a:cubicBezTo>
                <a:lnTo>
                  <a:pt x="1" y="2080690"/>
                </a:lnTo>
                <a:cubicBezTo>
                  <a:pt x="1151759" y="2080690"/>
                  <a:pt x="2102176" y="1202330"/>
                  <a:pt x="2216479" y="80336"/>
                </a:cubicBezTo>
                <a:close/>
                <a:moveTo>
                  <a:pt x="2098030" y="0"/>
                </a:moveTo>
                <a:lnTo>
                  <a:pt x="2120412" y="0"/>
                </a:lnTo>
                <a:lnTo>
                  <a:pt x="2116859" y="70117"/>
                </a:lnTo>
                <a:cubicBezTo>
                  <a:pt x="2007691" y="1141666"/>
                  <a:pt x="1099966" y="1980571"/>
                  <a:pt x="1" y="1980571"/>
                </a:cubicBezTo>
                <a:lnTo>
                  <a:pt x="1" y="1958295"/>
                </a:lnTo>
                <a:cubicBezTo>
                  <a:pt x="1088470" y="1958295"/>
                  <a:pt x="1986577" y="1128187"/>
                  <a:pt x="2094588" y="67938"/>
                </a:cubicBezTo>
                <a:close/>
                <a:moveTo>
                  <a:pt x="1975608" y="0"/>
                </a:moveTo>
                <a:lnTo>
                  <a:pt x="1997887" y="0"/>
                </a:lnTo>
                <a:lnTo>
                  <a:pt x="1994968" y="57611"/>
                </a:lnTo>
                <a:cubicBezTo>
                  <a:pt x="1892090" y="1067493"/>
                  <a:pt x="1036676" y="1858047"/>
                  <a:pt x="1" y="1858047"/>
                </a:cubicBezTo>
                <a:lnTo>
                  <a:pt x="1" y="1835771"/>
                </a:lnTo>
                <a:cubicBezTo>
                  <a:pt x="1025181" y="1835771"/>
                  <a:pt x="1871073" y="1053919"/>
                  <a:pt x="1972805" y="55322"/>
                </a:cubicBezTo>
                <a:close/>
                <a:moveTo>
                  <a:pt x="1853193" y="0"/>
                </a:moveTo>
                <a:lnTo>
                  <a:pt x="1875472" y="0"/>
                </a:lnTo>
                <a:lnTo>
                  <a:pt x="1873186" y="45119"/>
                </a:lnTo>
                <a:cubicBezTo>
                  <a:pt x="1776588" y="993350"/>
                  <a:pt x="973388" y="1735650"/>
                  <a:pt x="0" y="1735650"/>
                </a:cubicBezTo>
                <a:lnTo>
                  <a:pt x="0" y="1713374"/>
                </a:lnTo>
                <a:cubicBezTo>
                  <a:pt x="961784" y="1713374"/>
                  <a:pt x="1755557" y="979877"/>
                  <a:pt x="1851022" y="42848"/>
                </a:cubicBezTo>
                <a:close/>
                <a:moveTo>
                  <a:pt x="1730668" y="0"/>
                </a:moveTo>
                <a:lnTo>
                  <a:pt x="1753056" y="0"/>
                </a:lnTo>
                <a:lnTo>
                  <a:pt x="1751404" y="32610"/>
                </a:lnTo>
                <a:cubicBezTo>
                  <a:pt x="1661086" y="919190"/>
                  <a:pt x="910098" y="1613232"/>
                  <a:pt x="0" y="1613232"/>
                </a:cubicBezTo>
                <a:lnTo>
                  <a:pt x="0" y="1590961"/>
                </a:lnTo>
                <a:cubicBezTo>
                  <a:pt x="898495" y="1590961"/>
                  <a:pt x="1639954" y="905712"/>
                  <a:pt x="1729127" y="30432"/>
                </a:cubicBezTo>
                <a:close/>
                <a:moveTo>
                  <a:pt x="1608247" y="0"/>
                </a:moveTo>
                <a:lnTo>
                  <a:pt x="1630525" y="0"/>
                </a:lnTo>
                <a:lnTo>
                  <a:pt x="1629507" y="20086"/>
                </a:lnTo>
                <a:cubicBezTo>
                  <a:pt x="1545469" y="844919"/>
                  <a:pt x="846701" y="1490712"/>
                  <a:pt x="0" y="1490712"/>
                </a:cubicBezTo>
                <a:lnTo>
                  <a:pt x="0" y="1468436"/>
                </a:lnTo>
                <a:cubicBezTo>
                  <a:pt x="835206" y="1468436"/>
                  <a:pt x="1524451" y="831445"/>
                  <a:pt x="1607345" y="17816"/>
                </a:cubicBezTo>
                <a:close/>
                <a:moveTo>
                  <a:pt x="1485833" y="0"/>
                </a:moveTo>
                <a:lnTo>
                  <a:pt x="1508109" y="0"/>
                </a:lnTo>
                <a:lnTo>
                  <a:pt x="1507724" y="7596"/>
                </a:lnTo>
                <a:cubicBezTo>
                  <a:pt x="1429966" y="770778"/>
                  <a:pt x="783416" y="1368317"/>
                  <a:pt x="0" y="1368317"/>
                </a:cubicBezTo>
                <a:lnTo>
                  <a:pt x="0" y="1346041"/>
                </a:lnTo>
                <a:cubicBezTo>
                  <a:pt x="771917" y="1346041"/>
                  <a:pt x="1408949" y="757304"/>
                  <a:pt x="1485563" y="5325"/>
                </a:cubicBezTo>
                <a:close/>
                <a:moveTo>
                  <a:pt x="1362591" y="0"/>
                </a:moveTo>
                <a:lnTo>
                  <a:pt x="1385194" y="0"/>
                </a:lnTo>
                <a:lnTo>
                  <a:pt x="1364797" y="133264"/>
                </a:lnTo>
                <a:cubicBezTo>
                  <a:pt x="1234684" y="767432"/>
                  <a:pt x="672215" y="1245917"/>
                  <a:pt x="0" y="1245917"/>
                </a:cubicBezTo>
                <a:lnTo>
                  <a:pt x="0" y="1223641"/>
                </a:lnTo>
                <a:cubicBezTo>
                  <a:pt x="661385" y="1223641"/>
                  <a:pt x="1214835" y="752908"/>
                  <a:pt x="1342864" y="128894"/>
                </a:cubicBezTo>
                <a:close/>
                <a:moveTo>
                  <a:pt x="1238878" y="0"/>
                </a:moveTo>
                <a:lnTo>
                  <a:pt x="1261388" y="0"/>
                </a:lnTo>
                <a:lnTo>
                  <a:pt x="1244763" y="108614"/>
                </a:lnTo>
                <a:cubicBezTo>
                  <a:pt x="1126083" y="687031"/>
                  <a:pt x="613049" y="1123397"/>
                  <a:pt x="0" y="1123397"/>
                </a:cubicBezTo>
                <a:lnTo>
                  <a:pt x="0" y="1101121"/>
                </a:lnTo>
                <a:cubicBezTo>
                  <a:pt x="602316" y="1101121"/>
                  <a:pt x="1106344" y="672419"/>
                  <a:pt x="1222940" y="104135"/>
                </a:cubicBezTo>
                <a:close/>
                <a:moveTo>
                  <a:pt x="1115178" y="0"/>
                </a:moveTo>
                <a:lnTo>
                  <a:pt x="1137688" y="0"/>
                </a:lnTo>
                <a:lnTo>
                  <a:pt x="1124836" y="83962"/>
                </a:lnTo>
                <a:cubicBezTo>
                  <a:pt x="1017592" y="606647"/>
                  <a:pt x="553979" y="1000978"/>
                  <a:pt x="0" y="1000978"/>
                </a:cubicBezTo>
                <a:lnTo>
                  <a:pt x="0" y="978703"/>
                </a:lnTo>
                <a:cubicBezTo>
                  <a:pt x="543246" y="978703"/>
                  <a:pt x="997852" y="592039"/>
                  <a:pt x="1103012" y="79485"/>
                </a:cubicBezTo>
                <a:close/>
                <a:moveTo>
                  <a:pt x="991375" y="0"/>
                </a:moveTo>
                <a:lnTo>
                  <a:pt x="1013997" y="0"/>
                </a:lnTo>
                <a:lnTo>
                  <a:pt x="1004915" y="59331"/>
                </a:lnTo>
                <a:cubicBezTo>
                  <a:pt x="909100" y="526286"/>
                  <a:pt x="494909" y="878583"/>
                  <a:pt x="0" y="878583"/>
                </a:cubicBezTo>
                <a:lnTo>
                  <a:pt x="0" y="856307"/>
                </a:lnTo>
                <a:cubicBezTo>
                  <a:pt x="484176" y="856307"/>
                  <a:pt x="889272" y="511676"/>
                  <a:pt x="982981" y="54853"/>
                </a:cubicBezTo>
                <a:close/>
                <a:moveTo>
                  <a:pt x="866108" y="0"/>
                </a:moveTo>
                <a:lnTo>
                  <a:pt x="888384" y="0"/>
                </a:lnTo>
                <a:lnTo>
                  <a:pt x="884876" y="34680"/>
                </a:lnTo>
                <a:cubicBezTo>
                  <a:pt x="800495" y="445883"/>
                  <a:pt x="435739" y="756058"/>
                  <a:pt x="0" y="756058"/>
                </a:cubicBezTo>
                <a:lnTo>
                  <a:pt x="0" y="733782"/>
                </a:lnTo>
                <a:cubicBezTo>
                  <a:pt x="425107" y="733782"/>
                  <a:pt x="780781" y="431187"/>
                  <a:pt x="863057" y="30169"/>
                </a:cubicBezTo>
                <a:close/>
                <a:moveTo>
                  <a:pt x="743692" y="0"/>
                </a:moveTo>
                <a:lnTo>
                  <a:pt x="765973" y="0"/>
                </a:lnTo>
                <a:lnTo>
                  <a:pt x="764957" y="10048"/>
                </a:lnTo>
                <a:cubicBezTo>
                  <a:pt x="692029" y="365521"/>
                  <a:pt x="376767" y="633662"/>
                  <a:pt x="0" y="633662"/>
                </a:cubicBezTo>
                <a:lnTo>
                  <a:pt x="0" y="611386"/>
                </a:lnTo>
                <a:cubicBezTo>
                  <a:pt x="365938" y="611386"/>
                  <a:pt x="672265" y="350911"/>
                  <a:pt x="743129" y="5570"/>
                </a:cubicBezTo>
                <a:close/>
                <a:moveTo>
                  <a:pt x="617163" y="0"/>
                </a:moveTo>
                <a:lnTo>
                  <a:pt x="640489" y="0"/>
                </a:lnTo>
                <a:lnTo>
                  <a:pt x="606611" y="108906"/>
                </a:lnTo>
                <a:cubicBezTo>
                  <a:pt x="506524" y="345128"/>
                  <a:pt x="272312" y="511248"/>
                  <a:pt x="0" y="511248"/>
                </a:cubicBezTo>
                <a:lnTo>
                  <a:pt x="0" y="488972"/>
                </a:lnTo>
                <a:cubicBezTo>
                  <a:pt x="263030" y="488972"/>
                  <a:pt x="489290" y="328485"/>
                  <a:pt x="585980" y="100252"/>
                </a:cubicBezTo>
                <a:close/>
                <a:moveTo>
                  <a:pt x="489561" y="0"/>
                </a:moveTo>
                <a:lnTo>
                  <a:pt x="512789" y="0"/>
                </a:lnTo>
                <a:lnTo>
                  <a:pt x="493721" y="61289"/>
                </a:lnTo>
                <a:cubicBezTo>
                  <a:pt x="412246" y="253561"/>
                  <a:pt x="221597" y="388735"/>
                  <a:pt x="0" y="388735"/>
                </a:cubicBezTo>
                <a:lnTo>
                  <a:pt x="0" y="366459"/>
                </a:lnTo>
                <a:cubicBezTo>
                  <a:pt x="212399" y="366459"/>
                  <a:pt x="395116" y="236854"/>
                  <a:pt x="473199" y="52587"/>
                </a:cubicBezTo>
                <a:close/>
                <a:moveTo>
                  <a:pt x="361966" y="0"/>
                </a:moveTo>
                <a:lnTo>
                  <a:pt x="385181" y="0"/>
                </a:lnTo>
                <a:lnTo>
                  <a:pt x="380937" y="13636"/>
                </a:lnTo>
                <a:cubicBezTo>
                  <a:pt x="318070" y="161973"/>
                  <a:pt x="170965" y="266328"/>
                  <a:pt x="0" y="266328"/>
                </a:cubicBezTo>
                <a:lnTo>
                  <a:pt x="0" y="244052"/>
                </a:lnTo>
                <a:cubicBezTo>
                  <a:pt x="161767" y="244052"/>
                  <a:pt x="300940" y="145329"/>
                  <a:pt x="360416" y="4982"/>
                </a:cubicBezTo>
                <a:close/>
                <a:moveTo>
                  <a:pt x="218905" y="0"/>
                </a:moveTo>
                <a:lnTo>
                  <a:pt x="249720" y="0"/>
                </a:lnTo>
                <a:lnTo>
                  <a:pt x="241311" y="15475"/>
                </a:lnTo>
                <a:cubicBezTo>
                  <a:pt x="188962" y="92909"/>
                  <a:pt x="100349" y="143932"/>
                  <a:pt x="0" y="143932"/>
                </a:cubicBezTo>
                <a:lnTo>
                  <a:pt x="0" y="121656"/>
                </a:lnTo>
                <a:cubicBezTo>
                  <a:pt x="74091" y="121656"/>
                  <a:pt x="141290" y="91533"/>
                  <a:pt x="189966" y="42875"/>
                </a:cubicBezTo>
                <a:close/>
              </a:path>
            </a:pathLst>
          </a:custGeom>
          <a:solidFill>
            <a:schemeClr val="accent3">
              <a:lumMod val="20000"/>
              <a:lumOff val="80000"/>
            </a:schemeClr>
          </a:solidFill>
          <a:ln w="458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539496" y="2103120"/>
            <a:ext cx="11119104" cy="44348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0804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B0C0F070-237F-C60F-3458-4D4D9BA0A222}"/>
              </a:ext>
            </a:extLst>
          </p:cNvPr>
          <p:cNvSpPr/>
          <p:nvPr userDrawn="1"/>
        </p:nvSpPr>
        <p:spPr>
          <a:xfrm>
            <a:off x="9866106" y="0"/>
            <a:ext cx="2325894" cy="2180854"/>
          </a:xfrm>
          <a:custGeom>
            <a:avLst/>
            <a:gdLst>
              <a:gd name="connsiteX0" fmla="*/ 2066927 w 2325894"/>
              <a:gd name="connsiteY0" fmla="*/ 0 h 2180854"/>
              <a:gd name="connsiteX1" fmla="*/ 2098882 w 2325894"/>
              <a:gd name="connsiteY1" fmla="*/ 0 h 2180854"/>
              <a:gd name="connsiteX2" fmla="*/ 2128893 w 2325894"/>
              <a:gd name="connsiteY2" fmla="*/ 44463 h 2180854"/>
              <a:gd name="connsiteX3" fmla="*/ 2269798 w 2325894"/>
              <a:gd name="connsiteY3" fmla="*/ 120493 h 2180854"/>
              <a:gd name="connsiteX4" fmla="*/ 2325894 w 2325894"/>
              <a:gd name="connsiteY4" fmla="*/ 126162 h 2180854"/>
              <a:gd name="connsiteX5" fmla="*/ 2325894 w 2325894"/>
              <a:gd name="connsiteY5" fmla="*/ 149263 h 2180854"/>
              <a:gd name="connsiteX6" fmla="*/ 2265120 w 2325894"/>
              <a:gd name="connsiteY6" fmla="*/ 143117 h 2180854"/>
              <a:gd name="connsiteX7" fmla="*/ 2075647 w 2325894"/>
              <a:gd name="connsiteY7" fmla="*/ 16048 h 2180854"/>
              <a:gd name="connsiteX8" fmla="*/ 1926448 w 2325894"/>
              <a:gd name="connsiteY8" fmla="*/ 0 h 2180854"/>
              <a:gd name="connsiteX9" fmla="*/ 1950522 w 2325894"/>
              <a:gd name="connsiteY9" fmla="*/ 0 h 2180854"/>
              <a:gd name="connsiteX10" fmla="*/ 1952130 w 2325894"/>
              <a:gd name="connsiteY10" fmla="*/ 5167 h 2180854"/>
              <a:gd name="connsiteX11" fmla="*/ 2244242 w 2325894"/>
              <a:gd name="connsiteY11" fmla="*/ 244834 h 2180854"/>
              <a:gd name="connsiteX12" fmla="*/ 2325894 w 2325894"/>
              <a:gd name="connsiteY12" fmla="*/ 253091 h 2180854"/>
              <a:gd name="connsiteX13" fmla="*/ 2325894 w 2325894"/>
              <a:gd name="connsiteY13" fmla="*/ 276192 h 2180854"/>
              <a:gd name="connsiteX14" fmla="*/ 2239598 w 2325894"/>
              <a:gd name="connsiteY14" fmla="*/ 267464 h 2180854"/>
              <a:gd name="connsiteX15" fmla="*/ 1930848 w 2325894"/>
              <a:gd name="connsiteY15" fmla="*/ 14141 h 2180854"/>
              <a:gd name="connsiteX16" fmla="*/ 1794114 w 2325894"/>
              <a:gd name="connsiteY16" fmla="*/ 0 h 2180854"/>
              <a:gd name="connsiteX17" fmla="*/ 1818202 w 2325894"/>
              <a:gd name="connsiteY17" fmla="*/ 0 h 2180854"/>
              <a:gd name="connsiteX18" fmla="*/ 1835170 w 2325894"/>
              <a:gd name="connsiteY18" fmla="*/ 54535 h 2180854"/>
              <a:gd name="connsiteX19" fmla="*/ 2218687 w 2325894"/>
              <a:gd name="connsiteY19" fmla="*/ 369191 h 2180854"/>
              <a:gd name="connsiteX20" fmla="*/ 2325894 w 2325894"/>
              <a:gd name="connsiteY20" fmla="*/ 380032 h 2180854"/>
              <a:gd name="connsiteX21" fmla="*/ 2325894 w 2325894"/>
              <a:gd name="connsiteY21" fmla="*/ 403132 h 2180854"/>
              <a:gd name="connsiteX22" fmla="*/ 2214043 w 2325894"/>
              <a:gd name="connsiteY22" fmla="*/ 391825 h 2180854"/>
              <a:gd name="connsiteX23" fmla="*/ 1813889 w 2325894"/>
              <a:gd name="connsiteY23" fmla="*/ 63559 h 2180854"/>
              <a:gd name="connsiteX24" fmla="*/ 1661683 w 2325894"/>
              <a:gd name="connsiteY24" fmla="*/ 0 h 2180854"/>
              <a:gd name="connsiteX25" fmla="*/ 1685874 w 2325894"/>
              <a:gd name="connsiteY25" fmla="*/ 0 h 2180854"/>
              <a:gd name="connsiteX26" fmla="*/ 1718212 w 2325894"/>
              <a:gd name="connsiteY26" fmla="*/ 103965 h 2180854"/>
              <a:gd name="connsiteX27" fmla="*/ 2193133 w 2325894"/>
              <a:gd name="connsiteY27" fmla="*/ 493659 h 2180854"/>
              <a:gd name="connsiteX28" fmla="*/ 2325894 w 2325894"/>
              <a:gd name="connsiteY28" fmla="*/ 507083 h 2180854"/>
              <a:gd name="connsiteX29" fmla="*/ 2325894 w 2325894"/>
              <a:gd name="connsiteY29" fmla="*/ 530183 h 2180854"/>
              <a:gd name="connsiteX30" fmla="*/ 2188450 w 2325894"/>
              <a:gd name="connsiteY30" fmla="*/ 516288 h 2180854"/>
              <a:gd name="connsiteX31" fmla="*/ 1696817 w 2325894"/>
              <a:gd name="connsiteY31" fmla="*/ 112939 h 2180854"/>
              <a:gd name="connsiteX32" fmla="*/ 1531553 w 2325894"/>
              <a:gd name="connsiteY32" fmla="*/ 0 h 2180854"/>
              <a:gd name="connsiteX33" fmla="*/ 1554659 w 2325894"/>
              <a:gd name="connsiteY33" fmla="*/ 0 h 2180854"/>
              <a:gd name="connsiteX34" fmla="*/ 1555243 w 2325894"/>
              <a:gd name="connsiteY34" fmla="*/ 5776 h 2180854"/>
              <a:gd name="connsiteX35" fmla="*/ 2245588 w 2325894"/>
              <a:gd name="connsiteY35" fmla="*/ 629962 h 2180854"/>
              <a:gd name="connsiteX36" fmla="*/ 2325894 w 2325894"/>
              <a:gd name="connsiteY36" fmla="*/ 634030 h 2180854"/>
              <a:gd name="connsiteX37" fmla="*/ 2325894 w 2325894"/>
              <a:gd name="connsiteY37" fmla="*/ 657131 h 2180854"/>
              <a:gd name="connsiteX38" fmla="*/ 2243214 w 2325894"/>
              <a:gd name="connsiteY38" fmla="*/ 652943 h 2180854"/>
              <a:gd name="connsiteX39" fmla="*/ 1532607 w 2325894"/>
              <a:gd name="connsiteY39" fmla="*/ 10419 h 2180854"/>
              <a:gd name="connsiteX40" fmla="*/ 1404609 w 2325894"/>
              <a:gd name="connsiteY40" fmla="*/ 0 h 2180854"/>
              <a:gd name="connsiteX41" fmla="*/ 1427709 w 2325894"/>
              <a:gd name="connsiteY41" fmla="*/ 0 h 2180854"/>
              <a:gd name="connsiteX42" fmla="*/ 1430873 w 2325894"/>
              <a:gd name="connsiteY42" fmla="*/ 31287 h 2180854"/>
              <a:gd name="connsiteX43" fmla="*/ 2232606 w 2325894"/>
              <a:gd name="connsiteY43" fmla="*/ 756233 h 2180854"/>
              <a:gd name="connsiteX44" fmla="*/ 2325894 w 2325894"/>
              <a:gd name="connsiteY44" fmla="*/ 760959 h 2180854"/>
              <a:gd name="connsiteX45" fmla="*/ 2325894 w 2325894"/>
              <a:gd name="connsiteY45" fmla="*/ 784060 h 2180854"/>
              <a:gd name="connsiteX46" fmla="*/ 2230270 w 2325894"/>
              <a:gd name="connsiteY46" fmla="*/ 779216 h 2180854"/>
              <a:gd name="connsiteX47" fmla="*/ 1408246 w 2325894"/>
              <a:gd name="connsiteY47" fmla="*/ 35964 h 2180854"/>
              <a:gd name="connsiteX48" fmla="*/ 1274343 w 2325894"/>
              <a:gd name="connsiteY48" fmla="*/ 0 h 2180854"/>
              <a:gd name="connsiteX49" fmla="*/ 1300756 w 2325894"/>
              <a:gd name="connsiteY49" fmla="*/ 0 h 2180854"/>
              <a:gd name="connsiteX50" fmla="*/ 1306507 w 2325894"/>
              <a:gd name="connsiteY50" fmla="*/ 56884 h 2180854"/>
              <a:gd name="connsiteX51" fmla="*/ 2219643 w 2325894"/>
              <a:gd name="connsiteY51" fmla="*/ 882640 h 2180854"/>
              <a:gd name="connsiteX52" fmla="*/ 2325894 w 2325894"/>
              <a:gd name="connsiteY52" fmla="*/ 888022 h 2180854"/>
              <a:gd name="connsiteX53" fmla="*/ 2325894 w 2325894"/>
              <a:gd name="connsiteY53" fmla="*/ 911123 h 2180854"/>
              <a:gd name="connsiteX54" fmla="*/ 2217286 w 2325894"/>
              <a:gd name="connsiteY54" fmla="*/ 905621 h 2180854"/>
              <a:gd name="connsiteX55" fmla="*/ 1283761 w 2325894"/>
              <a:gd name="connsiteY55" fmla="*/ 61528 h 2180854"/>
              <a:gd name="connsiteX56" fmla="*/ 1146071 w 2325894"/>
              <a:gd name="connsiteY56" fmla="*/ 0 h 2180854"/>
              <a:gd name="connsiteX57" fmla="*/ 1169414 w 2325894"/>
              <a:gd name="connsiteY57" fmla="*/ 0 h 2180854"/>
              <a:gd name="connsiteX58" fmla="*/ 1182030 w 2325894"/>
              <a:gd name="connsiteY58" fmla="*/ 82429 h 2180854"/>
              <a:gd name="connsiteX59" fmla="*/ 2206679 w 2325894"/>
              <a:gd name="connsiteY59" fmla="*/ 1008912 h 2180854"/>
              <a:gd name="connsiteX60" fmla="*/ 2325894 w 2325894"/>
              <a:gd name="connsiteY60" fmla="*/ 1014951 h 2180854"/>
              <a:gd name="connsiteX61" fmla="*/ 2325894 w 2325894"/>
              <a:gd name="connsiteY61" fmla="*/ 1038052 h 2180854"/>
              <a:gd name="connsiteX62" fmla="*/ 2204323 w 2325894"/>
              <a:gd name="connsiteY62" fmla="*/ 1031893 h 2180854"/>
              <a:gd name="connsiteX63" fmla="*/ 1159398 w 2325894"/>
              <a:gd name="connsiteY63" fmla="*/ 87072 h 2180854"/>
              <a:gd name="connsiteX64" fmla="*/ 1017789 w 2325894"/>
              <a:gd name="connsiteY64" fmla="*/ 0 h 2180854"/>
              <a:gd name="connsiteX65" fmla="*/ 1041132 w 2325894"/>
              <a:gd name="connsiteY65" fmla="*/ 0 h 2180854"/>
              <a:gd name="connsiteX66" fmla="*/ 1057661 w 2325894"/>
              <a:gd name="connsiteY66" fmla="*/ 107992 h 2180854"/>
              <a:gd name="connsiteX67" fmla="*/ 2193716 w 2325894"/>
              <a:gd name="connsiteY67" fmla="*/ 1135208 h 2180854"/>
              <a:gd name="connsiteX68" fmla="*/ 2325894 w 2325894"/>
              <a:gd name="connsiteY68" fmla="*/ 1141903 h 2180854"/>
              <a:gd name="connsiteX69" fmla="*/ 2325894 w 2325894"/>
              <a:gd name="connsiteY69" fmla="*/ 1165004 h 2180854"/>
              <a:gd name="connsiteX70" fmla="*/ 2191361 w 2325894"/>
              <a:gd name="connsiteY70" fmla="*/ 1158189 h 2180854"/>
              <a:gd name="connsiteX71" fmla="*/ 1035029 w 2325894"/>
              <a:gd name="connsiteY71" fmla="*/ 112636 h 2180854"/>
              <a:gd name="connsiteX72" fmla="*/ 889397 w 2325894"/>
              <a:gd name="connsiteY72" fmla="*/ 0 h 2180854"/>
              <a:gd name="connsiteX73" fmla="*/ 912837 w 2325894"/>
              <a:gd name="connsiteY73" fmla="*/ 0 h 2180854"/>
              <a:gd name="connsiteX74" fmla="*/ 933296 w 2325894"/>
              <a:gd name="connsiteY74" fmla="*/ 133667 h 2180854"/>
              <a:gd name="connsiteX75" fmla="*/ 2180754 w 2325894"/>
              <a:gd name="connsiteY75" fmla="*/ 1261608 h 2180854"/>
              <a:gd name="connsiteX76" fmla="*/ 2325894 w 2325894"/>
              <a:gd name="connsiteY76" fmla="*/ 1268960 h 2180854"/>
              <a:gd name="connsiteX77" fmla="*/ 2325894 w 2325894"/>
              <a:gd name="connsiteY77" fmla="*/ 1292061 h 2180854"/>
              <a:gd name="connsiteX78" fmla="*/ 2178378 w 2325894"/>
              <a:gd name="connsiteY78" fmla="*/ 1284588 h 2180854"/>
              <a:gd name="connsiteX79" fmla="*/ 910550 w 2325894"/>
              <a:gd name="connsiteY79" fmla="*/ 138199 h 2180854"/>
              <a:gd name="connsiteX80" fmla="*/ 761929 w 2325894"/>
              <a:gd name="connsiteY80" fmla="*/ 0 h 2180854"/>
              <a:gd name="connsiteX81" fmla="*/ 785032 w 2325894"/>
              <a:gd name="connsiteY81" fmla="*/ 0 h 2180854"/>
              <a:gd name="connsiteX82" fmla="*/ 785312 w 2325894"/>
              <a:gd name="connsiteY82" fmla="*/ 5523 h 2180854"/>
              <a:gd name="connsiteX83" fmla="*/ 2167790 w 2325894"/>
              <a:gd name="connsiteY83" fmla="*/ 1387884 h 2180854"/>
              <a:gd name="connsiteX84" fmla="*/ 2325894 w 2325894"/>
              <a:gd name="connsiteY84" fmla="*/ 1395894 h 2180854"/>
              <a:gd name="connsiteX85" fmla="*/ 2325894 w 2325894"/>
              <a:gd name="connsiteY85" fmla="*/ 1418995 h 2180854"/>
              <a:gd name="connsiteX86" fmla="*/ 2165434 w 2325894"/>
              <a:gd name="connsiteY86" fmla="*/ 1410866 h 2180854"/>
              <a:gd name="connsiteX87" fmla="*/ 762328 w 2325894"/>
              <a:gd name="connsiteY87" fmla="*/ 7877 h 2180854"/>
              <a:gd name="connsiteX88" fmla="*/ 634980 w 2325894"/>
              <a:gd name="connsiteY88" fmla="*/ 0 h 2180854"/>
              <a:gd name="connsiteX89" fmla="*/ 658083 w 2325894"/>
              <a:gd name="connsiteY89" fmla="*/ 0 h 2180854"/>
              <a:gd name="connsiteX90" fmla="*/ 659019 w 2325894"/>
              <a:gd name="connsiteY90" fmla="*/ 18476 h 2180854"/>
              <a:gd name="connsiteX91" fmla="*/ 2154827 w 2325894"/>
              <a:gd name="connsiteY91" fmla="*/ 1514157 h 2180854"/>
              <a:gd name="connsiteX92" fmla="*/ 2325894 w 2325894"/>
              <a:gd name="connsiteY92" fmla="*/ 1522823 h 2180854"/>
              <a:gd name="connsiteX93" fmla="*/ 2325894 w 2325894"/>
              <a:gd name="connsiteY93" fmla="*/ 1545924 h 2180854"/>
              <a:gd name="connsiteX94" fmla="*/ 2152472 w 2325894"/>
              <a:gd name="connsiteY94" fmla="*/ 1537138 h 2180854"/>
              <a:gd name="connsiteX95" fmla="*/ 636036 w 2325894"/>
              <a:gd name="connsiteY95" fmla="*/ 20831 h 2180854"/>
              <a:gd name="connsiteX96" fmla="*/ 507911 w 2325894"/>
              <a:gd name="connsiteY96" fmla="*/ 0 h 2180854"/>
              <a:gd name="connsiteX97" fmla="*/ 531128 w 2325894"/>
              <a:gd name="connsiteY97" fmla="*/ 0 h 2180854"/>
              <a:gd name="connsiteX98" fmla="*/ 532727 w 2325894"/>
              <a:gd name="connsiteY98" fmla="*/ 31559 h 2180854"/>
              <a:gd name="connsiteX99" fmla="*/ 2141864 w 2325894"/>
              <a:gd name="connsiteY99" fmla="*/ 1640562 h 2180854"/>
              <a:gd name="connsiteX100" fmla="*/ 2325894 w 2325894"/>
              <a:gd name="connsiteY100" fmla="*/ 1649885 h 2180854"/>
              <a:gd name="connsiteX101" fmla="*/ 2325894 w 2325894"/>
              <a:gd name="connsiteY101" fmla="*/ 1672981 h 2180854"/>
              <a:gd name="connsiteX102" fmla="*/ 2139488 w 2325894"/>
              <a:gd name="connsiteY102" fmla="*/ 1663539 h 2180854"/>
              <a:gd name="connsiteX103" fmla="*/ 509624 w 2325894"/>
              <a:gd name="connsiteY103" fmla="*/ 33818 h 2180854"/>
              <a:gd name="connsiteX104" fmla="*/ 380961 w 2325894"/>
              <a:gd name="connsiteY104" fmla="*/ 0 h 2180854"/>
              <a:gd name="connsiteX105" fmla="*/ 404065 w 2325894"/>
              <a:gd name="connsiteY105" fmla="*/ 0 h 2180854"/>
              <a:gd name="connsiteX106" fmla="*/ 406316 w 2325894"/>
              <a:gd name="connsiteY106" fmla="*/ 44437 h 2180854"/>
              <a:gd name="connsiteX107" fmla="*/ 2128900 w 2325894"/>
              <a:gd name="connsiteY107" fmla="*/ 1766854 h 2180854"/>
              <a:gd name="connsiteX108" fmla="*/ 2325894 w 2325894"/>
              <a:gd name="connsiteY108" fmla="*/ 1776833 h 2180854"/>
              <a:gd name="connsiteX109" fmla="*/ 2325894 w 2325894"/>
              <a:gd name="connsiteY109" fmla="*/ 1799934 h 2180854"/>
              <a:gd name="connsiteX110" fmla="*/ 2126525 w 2325894"/>
              <a:gd name="connsiteY110" fmla="*/ 1789835 h 2180854"/>
              <a:gd name="connsiteX111" fmla="*/ 383332 w 2325894"/>
              <a:gd name="connsiteY111" fmla="*/ 46792 h 2180854"/>
              <a:gd name="connsiteX112" fmla="*/ 254013 w 2325894"/>
              <a:gd name="connsiteY112" fmla="*/ 0 h 2180854"/>
              <a:gd name="connsiteX113" fmla="*/ 277116 w 2325894"/>
              <a:gd name="connsiteY113" fmla="*/ 0 h 2180854"/>
              <a:gd name="connsiteX114" fmla="*/ 280023 w 2325894"/>
              <a:gd name="connsiteY114" fmla="*/ 57371 h 2180854"/>
              <a:gd name="connsiteX115" fmla="*/ 2115917 w 2325894"/>
              <a:gd name="connsiteY115" fmla="*/ 1893125 h 2180854"/>
              <a:gd name="connsiteX116" fmla="*/ 2325894 w 2325894"/>
              <a:gd name="connsiteY116" fmla="*/ 1903762 h 2180854"/>
              <a:gd name="connsiteX117" fmla="*/ 2325894 w 2325894"/>
              <a:gd name="connsiteY117" fmla="*/ 1926863 h 2180854"/>
              <a:gd name="connsiteX118" fmla="*/ 2113563 w 2325894"/>
              <a:gd name="connsiteY118" fmla="*/ 1916107 h 2180854"/>
              <a:gd name="connsiteX119" fmla="*/ 257040 w 2325894"/>
              <a:gd name="connsiteY119" fmla="*/ 59745 h 2180854"/>
              <a:gd name="connsiteX120" fmla="*/ 126949 w 2325894"/>
              <a:gd name="connsiteY120" fmla="*/ 0 h 2180854"/>
              <a:gd name="connsiteX121" fmla="*/ 150160 w 2325894"/>
              <a:gd name="connsiteY121" fmla="*/ 0 h 2180854"/>
              <a:gd name="connsiteX122" fmla="*/ 153729 w 2325894"/>
              <a:gd name="connsiteY122" fmla="*/ 70454 h 2180854"/>
              <a:gd name="connsiteX123" fmla="*/ 2102955 w 2325894"/>
              <a:gd name="connsiteY123" fmla="*/ 2019530 h 2180854"/>
              <a:gd name="connsiteX124" fmla="*/ 2325894 w 2325894"/>
              <a:gd name="connsiteY124" fmla="*/ 2030824 h 2180854"/>
              <a:gd name="connsiteX125" fmla="*/ 2325894 w 2325894"/>
              <a:gd name="connsiteY125" fmla="*/ 2053925 h 2180854"/>
              <a:gd name="connsiteX126" fmla="*/ 2100598 w 2325894"/>
              <a:gd name="connsiteY126" fmla="*/ 2042512 h 2180854"/>
              <a:gd name="connsiteX127" fmla="*/ 130633 w 2325894"/>
              <a:gd name="connsiteY127" fmla="*/ 72714 h 2180854"/>
              <a:gd name="connsiteX128" fmla="*/ 0 w 2325894"/>
              <a:gd name="connsiteY128" fmla="*/ 0 h 2180854"/>
              <a:gd name="connsiteX129" fmla="*/ 23103 w 2325894"/>
              <a:gd name="connsiteY129" fmla="*/ 0 h 2180854"/>
              <a:gd name="connsiteX130" fmla="*/ 27324 w 2325894"/>
              <a:gd name="connsiteY130" fmla="*/ 83311 h 2180854"/>
              <a:gd name="connsiteX131" fmla="*/ 2089991 w 2325894"/>
              <a:gd name="connsiteY131" fmla="*/ 2145803 h 2180854"/>
              <a:gd name="connsiteX132" fmla="*/ 2325894 w 2325894"/>
              <a:gd name="connsiteY132" fmla="*/ 2157753 h 2180854"/>
              <a:gd name="connsiteX133" fmla="*/ 2325894 w 2325894"/>
              <a:gd name="connsiteY133" fmla="*/ 2180854 h 2180854"/>
              <a:gd name="connsiteX134" fmla="*/ 2087636 w 2325894"/>
              <a:gd name="connsiteY134" fmla="*/ 2168784 h 2180854"/>
              <a:gd name="connsiteX135" fmla="*/ 4341 w 2325894"/>
              <a:gd name="connsiteY135" fmla="*/ 85667 h 218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325894" h="2180854">
                <a:moveTo>
                  <a:pt x="2066927" y="0"/>
                </a:moveTo>
                <a:lnTo>
                  <a:pt x="2098882" y="0"/>
                </a:lnTo>
                <a:lnTo>
                  <a:pt x="2128893" y="44463"/>
                </a:lnTo>
                <a:cubicBezTo>
                  <a:pt x="2166753" y="82308"/>
                  <a:pt x="2215417" y="109341"/>
                  <a:pt x="2269798" y="120493"/>
                </a:cubicBezTo>
                <a:lnTo>
                  <a:pt x="2325894" y="126162"/>
                </a:lnTo>
                <a:lnTo>
                  <a:pt x="2325894" y="149263"/>
                </a:lnTo>
                <a:lnTo>
                  <a:pt x="2265120" y="143117"/>
                </a:lnTo>
                <a:cubicBezTo>
                  <a:pt x="2186576" y="127002"/>
                  <a:pt x="2119077" y="80290"/>
                  <a:pt x="2075647" y="16048"/>
                </a:cubicBezTo>
                <a:close/>
                <a:moveTo>
                  <a:pt x="1926448" y="0"/>
                </a:moveTo>
                <a:lnTo>
                  <a:pt x="1950522" y="0"/>
                </a:lnTo>
                <a:lnTo>
                  <a:pt x="1952130" y="5167"/>
                </a:lnTo>
                <a:cubicBezTo>
                  <a:pt x="2003529" y="126455"/>
                  <a:pt x="2112323" y="217766"/>
                  <a:pt x="2244242" y="244834"/>
                </a:cubicBezTo>
                <a:lnTo>
                  <a:pt x="2325894" y="253091"/>
                </a:lnTo>
                <a:lnTo>
                  <a:pt x="2325894" y="276192"/>
                </a:lnTo>
                <a:lnTo>
                  <a:pt x="2239598" y="267464"/>
                </a:lnTo>
                <a:cubicBezTo>
                  <a:pt x="2100173" y="238852"/>
                  <a:pt x="1985178" y="142334"/>
                  <a:pt x="1930848" y="14141"/>
                </a:cubicBezTo>
                <a:close/>
                <a:moveTo>
                  <a:pt x="1794114" y="0"/>
                </a:moveTo>
                <a:lnTo>
                  <a:pt x="1818202" y="0"/>
                </a:lnTo>
                <a:lnTo>
                  <a:pt x="1835170" y="54535"/>
                </a:lnTo>
                <a:cubicBezTo>
                  <a:pt x="1902650" y="213778"/>
                  <a:pt x="2045483" y="333656"/>
                  <a:pt x="2218687" y="369191"/>
                </a:cubicBezTo>
                <a:lnTo>
                  <a:pt x="2325894" y="380032"/>
                </a:lnTo>
                <a:lnTo>
                  <a:pt x="2325894" y="403132"/>
                </a:lnTo>
                <a:lnTo>
                  <a:pt x="2214043" y="391825"/>
                </a:lnTo>
                <a:cubicBezTo>
                  <a:pt x="2033333" y="354761"/>
                  <a:pt x="1884299" y="229720"/>
                  <a:pt x="1813889" y="63559"/>
                </a:cubicBezTo>
                <a:close/>
                <a:moveTo>
                  <a:pt x="1661683" y="0"/>
                </a:moveTo>
                <a:lnTo>
                  <a:pt x="1685874" y="0"/>
                </a:lnTo>
                <a:lnTo>
                  <a:pt x="1718212" y="103965"/>
                </a:lnTo>
                <a:cubicBezTo>
                  <a:pt x="1801772" y="301203"/>
                  <a:pt x="1978643" y="449654"/>
                  <a:pt x="2193133" y="493659"/>
                </a:cubicBezTo>
                <a:lnTo>
                  <a:pt x="2325894" y="507083"/>
                </a:lnTo>
                <a:lnTo>
                  <a:pt x="2325894" y="530183"/>
                </a:lnTo>
                <a:lnTo>
                  <a:pt x="2188450" y="516288"/>
                </a:lnTo>
                <a:cubicBezTo>
                  <a:pt x="1966399" y="470740"/>
                  <a:pt x="1783312" y="317082"/>
                  <a:pt x="1696817" y="112939"/>
                </a:cubicBezTo>
                <a:close/>
                <a:moveTo>
                  <a:pt x="1531553" y="0"/>
                </a:moveTo>
                <a:lnTo>
                  <a:pt x="1554659" y="0"/>
                </a:lnTo>
                <a:lnTo>
                  <a:pt x="1555243" y="5776"/>
                </a:lnTo>
                <a:cubicBezTo>
                  <a:pt x="1623483" y="338327"/>
                  <a:pt x="1902268" y="594992"/>
                  <a:pt x="2245588" y="629962"/>
                </a:cubicBezTo>
                <a:lnTo>
                  <a:pt x="2325894" y="634030"/>
                </a:lnTo>
                <a:lnTo>
                  <a:pt x="2325894" y="657131"/>
                </a:lnTo>
                <a:lnTo>
                  <a:pt x="2243214" y="652943"/>
                </a:lnTo>
                <a:cubicBezTo>
                  <a:pt x="1889750" y="616944"/>
                  <a:pt x="1602834" y="352727"/>
                  <a:pt x="1532607" y="10419"/>
                </a:cubicBezTo>
                <a:close/>
                <a:moveTo>
                  <a:pt x="1404609" y="0"/>
                </a:moveTo>
                <a:lnTo>
                  <a:pt x="1427709" y="0"/>
                </a:lnTo>
                <a:lnTo>
                  <a:pt x="1430873" y="31287"/>
                </a:lnTo>
                <a:cubicBezTo>
                  <a:pt x="1510102" y="417452"/>
                  <a:pt x="1833798" y="715609"/>
                  <a:pt x="2232606" y="756233"/>
                </a:cubicBezTo>
                <a:lnTo>
                  <a:pt x="2325894" y="760959"/>
                </a:lnTo>
                <a:lnTo>
                  <a:pt x="2325894" y="784060"/>
                </a:lnTo>
                <a:lnTo>
                  <a:pt x="2230270" y="779216"/>
                </a:lnTo>
                <a:cubicBezTo>
                  <a:pt x="1821463" y="737574"/>
                  <a:pt x="1489501" y="431938"/>
                  <a:pt x="1408246" y="35964"/>
                </a:cubicBezTo>
                <a:close/>
                <a:moveTo>
                  <a:pt x="1274343" y="0"/>
                </a:moveTo>
                <a:lnTo>
                  <a:pt x="1300756" y="0"/>
                </a:lnTo>
                <a:lnTo>
                  <a:pt x="1306507" y="56884"/>
                </a:lnTo>
                <a:cubicBezTo>
                  <a:pt x="1396745" y="496788"/>
                  <a:pt x="1765420" y="836372"/>
                  <a:pt x="2219643" y="882640"/>
                </a:cubicBezTo>
                <a:lnTo>
                  <a:pt x="2325894" y="888022"/>
                </a:lnTo>
                <a:lnTo>
                  <a:pt x="2325894" y="911123"/>
                </a:lnTo>
                <a:lnTo>
                  <a:pt x="2217286" y="905621"/>
                </a:lnTo>
                <a:cubicBezTo>
                  <a:pt x="1752979" y="858324"/>
                  <a:pt x="1376027" y="511189"/>
                  <a:pt x="1283761" y="61528"/>
                </a:cubicBezTo>
                <a:close/>
                <a:moveTo>
                  <a:pt x="1146071" y="0"/>
                </a:moveTo>
                <a:lnTo>
                  <a:pt x="1169414" y="0"/>
                </a:lnTo>
                <a:lnTo>
                  <a:pt x="1182030" y="82429"/>
                </a:lnTo>
                <a:cubicBezTo>
                  <a:pt x="1283296" y="576000"/>
                  <a:pt x="1697029" y="957001"/>
                  <a:pt x="2206679" y="1008912"/>
                </a:cubicBezTo>
                <a:lnTo>
                  <a:pt x="2325894" y="1014951"/>
                </a:lnTo>
                <a:lnTo>
                  <a:pt x="2325894" y="1038052"/>
                </a:lnTo>
                <a:lnTo>
                  <a:pt x="2204323" y="1031893"/>
                </a:lnTo>
                <a:cubicBezTo>
                  <a:pt x="1684600" y="978953"/>
                  <a:pt x="1262670" y="590398"/>
                  <a:pt x="1159398" y="87072"/>
                </a:cubicBezTo>
                <a:close/>
                <a:moveTo>
                  <a:pt x="1017789" y="0"/>
                </a:moveTo>
                <a:lnTo>
                  <a:pt x="1041132" y="0"/>
                </a:lnTo>
                <a:lnTo>
                  <a:pt x="1057661" y="107992"/>
                </a:lnTo>
                <a:cubicBezTo>
                  <a:pt x="1169939" y="655229"/>
                  <a:pt x="1628650" y="1077653"/>
                  <a:pt x="2193716" y="1135208"/>
                </a:cubicBezTo>
                <a:lnTo>
                  <a:pt x="2325894" y="1141903"/>
                </a:lnTo>
                <a:lnTo>
                  <a:pt x="2325894" y="1165004"/>
                </a:lnTo>
                <a:lnTo>
                  <a:pt x="2191361" y="1158189"/>
                </a:lnTo>
                <a:cubicBezTo>
                  <a:pt x="1616222" y="1099606"/>
                  <a:pt x="1149313" y="669630"/>
                  <a:pt x="1035029" y="112636"/>
                </a:cubicBezTo>
                <a:close/>
                <a:moveTo>
                  <a:pt x="889397" y="0"/>
                </a:moveTo>
                <a:lnTo>
                  <a:pt x="912837" y="0"/>
                </a:lnTo>
                <a:lnTo>
                  <a:pt x="933296" y="133667"/>
                </a:lnTo>
                <a:cubicBezTo>
                  <a:pt x="1056582" y="734570"/>
                  <a:pt x="1560272" y="1198411"/>
                  <a:pt x="2180754" y="1261608"/>
                </a:cubicBezTo>
                <a:lnTo>
                  <a:pt x="2325894" y="1268960"/>
                </a:lnTo>
                <a:lnTo>
                  <a:pt x="2325894" y="1292061"/>
                </a:lnTo>
                <a:lnTo>
                  <a:pt x="2178378" y="1284588"/>
                </a:lnTo>
                <a:cubicBezTo>
                  <a:pt x="1547742" y="1220351"/>
                  <a:pt x="1035844" y="748879"/>
                  <a:pt x="910550" y="138199"/>
                </a:cubicBezTo>
                <a:close/>
                <a:moveTo>
                  <a:pt x="761929" y="0"/>
                </a:moveTo>
                <a:lnTo>
                  <a:pt x="785032" y="0"/>
                </a:lnTo>
                <a:lnTo>
                  <a:pt x="785312" y="5523"/>
                </a:lnTo>
                <a:cubicBezTo>
                  <a:pt x="859466" y="733364"/>
                  <a:pt x="1439889" y="1313736"/>
                  <a:pt x="2167790" y="1387884"/>
                </a:cubicBezTo>
                <a:lnTo>
                  <a:pt x="2325894" y="1395894"/>
                </a:lnTo>
                <a:lnTo>
                  <a:pt x="2325894" y="1418995"/>
                </a:lnTo>
                <a:lnTo>
                  <a:pt x="2165434" y="1410866"/>
                </a:lnTo>
                <a:cubicBezTo>
                  <a:pt x="1426685" y="1335609"/>
                  <a:pt x="837591" y="746563"/>
                  <a:pt x="762328" y="7877"/>
                </a:cubicBezTo>
                <a:close/>
                <a:moveTo>
                  <a:pt x="634980" y="0"/>
                </a:moveTo>
                <a:lnTo>
                  <a:pt x="658083" y="0"/>
                </a:lnTo>
                <a:lnTo>
                  <a:pt x="659019" y="18476"/>
                </a:lnTo>
                <a:cubicBezTo>
                  <a:pt x="739252" y="805990"/>
                  <a:pt x="1367247" y="1433931"/>
                  <a:pt x="2154827" y="1514157"/>
                </a:cubicBezTo>
                <a:lnTo>
                  <a:pt x="2325894" y="1522823"/>
                </a:lnTo>
                <a:lnTo>
                  <a:pt x="2325894" y="1545924"/>
                </a:lnTo>
                <a:lnTo>
                  <a:pt x="2152472" y="1537138"/>
                </a:lnTo>
                <a:cubicBezTo>
                  <a:pt x="1354048" y="1455804"/>
                  <a:pt x="717377" y="819188"/>
                  <a:pt x="636036" y="20831"/>
                </a:cubicBezTo>
                <a:close/>
                <a:moveTo>
                  <a:pt x="507911" y="0"/>
                </a:moveTo>
                <a:lnTo>
                  <a:pt x="531128" y="0"/>
                </a:lnTo>
                <a:lnTo>
                  <a:pt x="532727" y="31559"/>
                </a:lnTo>
                <a:cubicBezTo>
                  <a:pt x="619037" y="878744"/>
                  <a:pt x="1294606" y="1554259"/>
                  <a:pt x="2141864" y="1640562"/>
                </a:cubicBezTo>
                <a:lnTo>
                  <a:pt x="2325894" y="1649885"/>
                </a:lnTo>
                <a:lnTo>
                  <a:pt x="2325894" y="1672981"/>
                </a:lnTo>
                <a:lnTo>
                  <a:pt x="2139488" y="1663539"/>
                </a:lnTo>
                <a:cubicBezTo>
                  <a:pt x="1281294" y="1576127"/>
                  <a:pt x="597044" y="891939"/>
                  <a:pt x="509624" y="33818"/>
                </a:cubicBezTo>
                <a:close/>
                <a:moveTo>
                  <a:pt x="380961" y="0"/>
                </a:moveTo>
                <a:lnTo>
                  <a:pt x="404065" y="0"/>
                </a:lnTo>
                <a:lnTo>
                  <a:pt x="406316" y="44437"/>
                </a:lnTo>
                <a:cubicBezTo>
                  <a:pt x="498717" y="951387"/>
                  <a:pt x="1221951" y="1674473"/>
                  <a:pt x="2128900" y="1766854"/>
                </a:cubicBezTo>
                <a:lnTo>
                  <a:pt x="2325894" y="1776833"/>
                </a:lnTo>
                <a:lnTo>
                  <a:pt x="2325894" y="1799934"/>
                </a:lnTo>
                <a:lnTo>
                  <a:pt x="2126525" y="1789835"/>
                </a:lnTo>
                <a:cubicBezTo>
                  <a:pt x="1208653" y="1696346"/>
                  <a:pt x="476829" y="964585"/>
                  <a:pt x="383332" y="46792"/>
                </a:cubicBezTo>
                <a:close/>
                <a:moveTo>
                  <a:pt x="254013" y="0"/>
                </a:moveTo>
                <a:lnTo>
                  <a:pt x="277116" y="0"/>
                </a:lnTo>
                <a:lnTo>
                  <a:pt x="280023" y="57371"/>
                </a:lnTo>
                <a:cubicBezTo>
                  <a:pt x="378489" y="1023914"/>
                  <a:pt x="1149211" y="1794655"/>
                  <a:pt x="2115917" y="1893125"/>
                </a:cubicBezTo>
                <a:lnTo>
                  <a:pt x="2325894" y="1903762"/>
                </a:lnTo>
                <a:lnTo>
                  <a:pt x="2325894" y="1926863"/>
                </a:lnTo>
                <a:lnTo>
                  <a:pt x="2113563" y="1916107"/>
                </a:lnTo>
                <a:cubicBezTo>
                  <a:pt x="1136012" y="1816541"/>
                  <a:pt x="356615" y="1037211"/>
                  <a:pt x="257040" y="59745"/>
                </a:cubicBezTo>
                <a:close/>
                <a:moveTo>
                  <a:pt x="126949" y="0"/>
                </a:moveTo>
                <a:lnTo>
                  <a:pt x="150160" y="0"/>
                </a:lnTo>
                <a:lnTo>
                  <a:pt x="153729" y="70454"/>
                </a:lnTo>
                <a:cubicBezTo>
                  <a:pt x="258274" y="1096671"/>
                  <a:pt x="1076570" y="1914983"/>
                  <a:pt x="2102955" y="2019530"/>
                </a:cubicBezTo>
                <a:lnTo>
                  <a:pt x="2325894" y="2030824"/>
                </a:lnTo>
                <a:lnTo>
                  <a:pt x="2325894" y="2053925"/>
                </a:lnTo>
                <a:lnTo>
                  <a:pt x="2100598" y="2042512"/>
                </a:lnTo>
                <a:cubicBezTo>
                  <a:pt x="1063358" y="1936856"/>
                  <a:pt x="236298" y="1109866"/>
                  <a:pt x="130633" y="72714"/>
                </a:cubicBezTo>
                <a:close/>
                <a:moveTo>
                  <a:pt x="0" y="0"/>
                </a:moveTo>
                <a:lnTo>
                  <a:pt x="23103" y="0"/>
                </a:lnTo>
                <a:lnTo>
                  <a:pt x="27324" y="83311"/>
                </a:lnTo>
                <a:cubicBezTo>
                  <a:pt x="137958" y="1169290"/>
                  <a:pt x="1003916" y="2035178"/>
                  <a:pt x="2089991" y="2145803"/>
                </a:cubicBezTo>
                <a:lnTo>
                  <a:pt x="2325894" y="2157753"/>
                </a:lnTo>
                <a:lnTo>
                  <a:pt x="2325894" y="2180854"/>
                </a:lnTo>
                <a:lnTo>
                  <a:pt x="2087636" y="2168784"/>
                </a:lnTo>
                <a:cubicBezTo>
                  <a:pt x="990717" y="2057051"/>
                  <a:pt x="116084" y="1182492"/>
                  <a:pt x="4341" y="85667"/>
                </a:cubicBezTo>
                <a:close/>
              </a:path>
            </a:pathLst>
          </a:custGeom>
          <a:solidFill>
            <a:srgbClr val="E6F0FE"/>
          </a:solidFill>
          <a:ln w="47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endParaRPr lang="en-US" dirty="0">
              <a:solidFill>
                <a:schemeClr val="tx1"/>
              </a:solidFill>
            </a:endParaRPr>
          </a:p>
        </p:txBody>
      </p:sp>
      <p:sp>
        <p:nvSpPr>
          <p:cNvPr id="2" name="Title 1"/>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3" name="Content Placeholder 2"/>
          <p:cNvSpPr>
            <a:spLocks noGrp="1"/>
          </p:cNvSpPr>
          <p:nvPr>
            <p:ph sz="half" idx="1"/>
          </p:nvPr>
        </p:nvSpPr>
        <p:spPr>
          <a:xfrm>
            <a:off x="755904" y="2825496"/>
            <a:ext cx="10680192" cy="2834640"/>
          </a:xfrm>
        </p:spPr>
        <p:txBody>
          <a:bodyPr>
            <a:no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noAutofit/>
          </a:bodyPr>
          <a:lstStyle/>
          <a:p>
            <a:r>
              <a:rPr lang="en-US"/>
              <a:t>Presentation title</a:t>
            </a:r>
            <a:endParaRPr lang="en-US" dirty="0"/>
          </a:p>
        </p:txBody>
      </p:sp>
      <p:sp>
        <p:nvSpPr>
          <p:cNvPr id="7" name="Slide Number Placeholder 6"/>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57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4389120" y="2395728"/>
            <a:ext cx="7013448" cy="1627632"/>
          </a:xfrm>
        </p:spPr>
        <p:txBody>
          <a:bodyPr lIns="0" tIns="0" rIns="0" bIns="0">
            <a:noAutofit/>
          </a:bodyPr>
          <a:lstStyle>
            <a:lvl1pPr algn="l">
              <a:lnSpc>
                <a:spcPct val="100000"/>
              </a:lnSpc>
              <a:defRPr sz="3300" b="1">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57" name="Text Placeholder 54">
            <a:extLst>
              <a:ext uri="{FF2B5EF4-FFF2-40B4-BE49-F238E27FC236}">
                <a16:creationId xmlns:a16="http://schemas.microsoft.com/office/drawing/2014/main" id="{A493C80D-2813-9E70-8901-D4B9EA4DD7EA}"/>
              </a:ext>
            </a:extLst>
          </p:cNvPr>
          <p:cNvSpPr>
            <a:spLocks noGrp="1"/>
          </p:cNvSpPr>
          <p:nvPr>
            <p:ph type="body" sz="quarter" idx="15" hasCustomPrompt="1"/>
          </p:nvPr>
        </p:nvSpPr>
        <p:spPr>
          <a:xfrm>
            <a:off x="3611880" y="1984248"/>
            <a:ext cx="768096" cy="1627632"/>
          </a:xfrm>
        </p:spPr>
        <p:txBody>
          <a:bodyPr lIns="91440" tIns="45720" rIns="91440" bIns="54864">
            <a:noAutofit/>
          </a:bodyPr>
          <a:lstStyle>
            <a:lvl1pPr marL="0" indent="0">
              <a:buNone/>
              <a:defRPr sz="10000" b="1"/>
            </a:lvl1pPr>
          </a:lstStyle>
          <a:p>
            <a:pPr lvl="0"/>
            <a:r>
              <a:rPr lang="en-US" dirty="0"/>
              <a:t>“</a:t>
            </a:r>
          </a:p>
        </p:txBody>
      </p:sp>
      <p:sp>
        <p:nvSpPr>
          <p:cNvPr id="55" name="Text Placeholder 54">
            <a:extLst>
              <a:ext uri="{FF2B5EF4-FFF2-40B4-BE49-F238E27FC236}">
                <a16:creationId xmlns:a16="http://schemas.microsoft.com/office/drawing/2014/main" id="{A2733C45-7C53-2BC5-3F62-D069650A79C9}"/>
              </a:ext>
            </a:extLst>
          </p:cNvPr>
          <p:cNvSpPr>
            <a:spLocks noGrp="1"/>
          </p:cNvSpPr>
          <p:nvPr>
            <p:ph type="body" sz="quarter" idx="13"/>
          </p:nvPr>
        </p:nvSpPr>
        <p:spPr>
          <a:xfrm>
            <a:off x="4389120" y="4308475"/>
            <a:ext cx="3932238" cy="588963"/>
          </a:xfrm>
        </p:spPr>
        <p:txBody>
          <a:bodyPr lIns="0" tIns="0" rIns="0" bIns="0">
            <a:noAutofit/>
          </a:bodyPr>
          <a:lstStyle>
            <a:lvl1pPr marL="0" indent="0">
              <a:buNone/>
              <a:defRPr sz="2400"/>
            </a:lvl1pPr>
          </a:lstStyle>
          <a:p>
            <a:pPr lvl="0"/>
            <a:r>
              <a:rPr lang="en-US"/>
              <a:t>Click to edit Master text styles</a:t>
            </a:r>
          </a:p>
        </p:txBody>
      </p:sp>
      <p:sp>
        <p:nvSpPr>
          <p:cNvPr id="56" name="Text Placeholder 54">
            <a:extLst>
              <a:ext uri="{FF2B5EF4-FFF2-40B4-BE49-F238E27FC236}">
                <a16:creationId xmlns:a16="http://schemas.microsoft.com/office/drawing/2014/main" id="{B1D62231-87CB-21EC-CF8C-46276AD1F951}"/>
              </a:ext>
            </a:extLst>
          </p:cNvPr>
          <p:cNvSpPr>
            <a:spLocks noGrp="1"/>
          </p:cNvSpPr>
          <p:nvPr>
            <p:ph type="body" sz="quarter" idx="14" hasCustomPrompt="1"/>
          </p:nvPr>
        </p:nvSpPr>
        <p:spPr>
          <a:xfrm>
            <a:off x="9500616" y="3209544"/>
            <a:ext cx="768096" cy="1627632"/>
          </a:xfrm>
        </p:spPr>
        <p:txBody>
          <a:bodyPr lIns="91440" tIns="45720" rIns="91440" bIns="54864">
            <a:noAutofit/>
          </a:bodyPr>
          <a:lstStyle>
            <a:lvl1pPr marL="0" indent="0">
              <a:buNone/>
              <a:defRPr sz="10000" b="1"/>
            </a:lvl1pPr>
          </a:lstStyle>
          <a:p>
            <a:pPr lvl="0"/>
            <a:r>
              <a:rPr lang="en-US" dirty="0"/>
              <a:t>”</a:t>
            </a:r>
          </a:p>
        </p:txBody>
      </p:sp>
      <p:sp>
        <p:nvSpPr>
          <p:cNvPr id="32" name="Image 1" descr="preencoded.png">
            <a:extLst>
              <a:ext uri="{FF2B5EF4-FFF2-40B4-BE49-F238E27FC236}">
                <a16:creationId xmlns:a16="http://schemas.microsoft.com/office/drawing/2014/main" id="{2A3EC91E-4089-D366-06D3-3E66F93DFAF3}"/>
              </a:ext>
            </a:extLst>
          </p:cNvPr>
          <p:cNvSpPr/>
          <p:nvPr/>
        </p:nvSpPr>
        <p:spPr>
          <a:xfrm>
            <a:off x="-7117" y="0"/>
            <a:ext cx="2550985" cy="6858000"/>
          </a:xfrm>
          <a:custGeom>
            <a:avLst/>
            <a:gdLst>
              <a:gd name="connsiteX0" fmla="*/ 2550985 w 2550985"/>
              <a:gd name="connsiteY0" fmla="*/ 0 h 6858000"/>
              <a:gd name="connsiteX1" fmla="*/ 0 w 2550985"/>
              <a:gd name="connsiteY1" fmla="*/ 0 h 6858000"/>
              <a:gd name="connsiteX2" fmla="*/ 0 w 2550985"/>
              <a:gd name="connsiteY2" fmla="*/ 6858000 h 6858000"/>
              <a:gd name="connsiteX3" fmla="*/ 2550985 w 2550985"/>
              <a:gd name="connsiteY3" fmla="*/ 6858000 h 6858000"/>
              <a:gd name="connsiteX4" fmla="*/ 2550985 w 255098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985" h="6858000">
                <a:moveTo>
                  <a:pt x="2550985" y="0"/>
                </a:moveTo>
                <a:lnTo>
                  <a:pt x="0" y="0"/>
                </a:lnTo>
                <a:lnTo>
                  <a:pt x="0" y="6858000"/>
                </a:lnTo>
                <a:lnTo>
                  <a:pt x="2550985" y="6858000"/>
                </a:lnTo>
                <a:lnTo>
                  <a:pt x="2550985" y="0"/>
                </a:lnTo>
                <a:close/>
              </a:path>
            </a:pathLst>
          </a:custGeom>
          <a:solidFill>
            <a:schemeClr val="accent4"/>
          </a:solidFill>
          <a:ln w="7045" cap="flat">
            <a:noFill/>
            <a:prstDash val="solid"/>
            <a:miter/>
          </a:ln>
        </p:spPr>
        <p:txBody>
          <a:bodyPr rtlCol="0" anchor="ctr">
            <a:noAutofit/>
          </a:bodyPr>
          <a:lstStyle/>
          <a:p>
            <a:endParaRPr lang="en-US" dirty="0"/>
          </a:p>
        </p:txBody>
      </p:sp>
      <p:sp>
        <p:nvSpPr>
          <p:cNvPr id="53" name="Freeform: Shape 52">
            <a:extLst>
              <a:ext uri="{FF2B5EF4-FFF2-40B4-BE49-F238E27FC236}">
                <a16:creationId xmlns:a16="http://schemas.microsoft.com/office/drawing/2014/main" id="{70F595E1-C910-3710-90E9-AF5FFCE05861}"/>
              </a:ext>
            </a:extLst>
          </p:cNvPr>
          <p:cNvSpPr/>
          <p:nvPr userDrawn="1"/>
        </p:nvSpPr>
        <p:spPr>
          <a:xfrm>
            <a:off x="-9415" y="0"/>
            <a:ext cx="2548591" cy="2555628"/>
          </a:xfrm>
          <a:custGeom>
            <a:avLst/>
            <a:gdLst>
              <a:gd name="connsiteX0" fmla="*/ 138643 w 2548591"/>
              <a:gd name="connsiteY0" fmla="*/ 1 h 2555628"/>
              <a:gd name="connsiteX1" fmla="*/ 163874 w 2548591"/>
              <a:gd name="connsiteY1" fmla="*/ 1 h 2555628"/>
              <a:gd name="connsiteX2" fmla="*/ 2548463 w 2548591"/>
              <a:gd name="connsiteY2" fmla="*/ 2391168 h 2555628"/>
              <a:gd name="connsiteX3" fmla="*/ 2548463 w 2548591"/>
              <a:gd name="connsiteY3" fmla="*/ 2416472 h 2555628"/>
              <a:gd name="connsiteX4" fmla="*/ 2548590 w 2548591"/>
              <a:gd name="connsiteY4" fmla="*/ 2416600 h 2555628"/>
              <a:gd name="connsiteX5" fmla="*/ 138643 w 2548591"/>
              <a:gd name="connsiteY5" fmla="*/ 1 h 2555628"/>
              <a:gd name="connsiteX6" fmla="*/ 0 w 2548591"/>
              <a:gd name="connsiteY6" fmla="*/ 1 h 2555628"/>
              <a:gd name="connsiteX7" fmla="*/ 25231 w 2548591"/>
              <a:gd name="connsiteY7" fmla="*/ 1 h 2555628"/>
              <a:gd name="connsiteX8" fmla="*/ 2548591 w 2548591"/>
              <a:gd name="connsiteY8" fmla="*/ 2530324 h 2555628"/>
              <a:gd name="connsiteX9" fmla="*/ 2548591 w 2548591"/>
              <a:gd name="connsiteY9" fmla="*/ 2555628 h 2555628"/>
              <a:gd name="connsiteX10" fmla="*/ 0 w 2548591"/>
              <a:gd name="connsiteY10" fmla="*/ 1 h 2555628"/>
              <a:gd name="connsiteX11" fmla="*/ 277411 w 2548591"/>
              <a:gd name="connsiteY11" fmla="*/ 1 h 2555628"/>
              <a:gd name="connsiteX12" fmla="*/ 302642 w 2548591"/>
              <a:gd name="connsiteY12" fmla="*/ 1 h 2555628"/>
              <a:gd name="connsiteX13" fmla="*/ 2548582 w 2548591"/>
              <a:gd name="connsiteY13" fmla="*/ 2252147 h 2555628"/>
              <a:gd name="connsiteX14" fmla="*/ 2548582 w 2548591"/>
              <a:gd name="connsiteY14" fmla="*/ 2277444 h 2555628"/>
              <a:gd name="connsiteX15" fmla="*/ 277411 w 2548591"/>
              <a:gd name="connsiteY15" fmla="*/ 1 h 2555628"/>
              <a:gd name="connsiteX16" fmla="*/ 416054 w 2548591"/>
              <a:gd name="connsiteY16" fmla="*/ 1 h 2555628"/>
              <a:gd name="connsiteX17" fmla="*/ 441285 w 2548591"/>
              <a:gd name="connsiteY17" fmla="*/ 1 h 2555628"/>
              <a:gd name="connsiteX18" fmla="*/ 2548589 w 2548591"/>
              <a:gd name="connsiteY18" fmla="*/ 2113119 h 2555628"/>
              <a:gd name="connsiteX19" fmla="*/ 2548589 w 2548591"/>
              <a:gd name="connsiteY19" fmla="*/ 2138423 h 2555628"/>
              <a:gd name="connsiteX20" fmla="*/ 416054 w 2548591"/>
              <a:gd name="connsiteY20" fmla="*/ 1 h 2555628"/>
              <a:gd name="connsiteX21" fmla="*/ 554698 w 2548591"/>
              <a:gd name="connsiteY21" fmla="*/ 1 h 2555628"/>
              <a:gd name="connsiteX22" fmla="*/ 579930 w 2548591"/>
              <a:gd name="connsiteY22" fmla="*/ 1 h 2555628"/>
              <a:gd name="connsiteX23" fmla="*/ 2548462 w 2548591"/>
              <a:gd name="connsiteY23" fmla="*/ 1973963 h 2555628"/>
              <a:gd name="connsiteX24" fmla="*/ 2548462 w 2548591"/>
              <a:gd name="connsiteY24" fmla="*/ 1999267 h 2555628"/>
              <a:gd name="connsiteX25" fmla="*/ 2548589 w 2548591"/>
              <a:gd name="connsiteY25" fmla="*/ 1999394 h 2555628"/>
              <a:gd name="connsiteX26" fmla="*/ 554698 w 2548591"/>
              <a:gd name="connsiteY26" fmla="*/ 1 h 2555628"/>
              <a:gd name="connsiteX27" fmla="*/ 693468 w 2548591"/>
              <a:gd name="connsiteY27" fmla="*/ 0 h 2555628"/>
              <a:gd name="connsiteX28" fmla="*/ 718701 w 2548591"/>
              <a:gd name="connsiteY28" fmla="*/ 0 h 2555628"/>
              <a:gd name="connsiteX29" fmla="*/ 2548583 w 2548591"/>
              <a:gd name="connsiteY29" fmla="*/ 1834942 h 2555628"/>
              <a:gd name="connsiteX30" fmla="*/ 2548583 w 2548591"/>
              <a:gd name="connsiteY30" fmla="*/ 1860239 h 2555628"/>
              <a:gd name="connsiteX31" fmla="*/ 693468 w 2548591"/>
              <a:gd name="connsiteY31" fmla="*/ 0 h 2555628"/>
              <a:gd name="connsiteX32" fmla="*/ 832112 w 2548591"/>
              <a:gd name="connsiteY32" fmla="*/ 0 h 2555628"/>
              <a:gd name="connsiteX33" fmla="*/ 857340 w 2548591"/>
              <a:gd name="connsiteY33" fmla="*/ 0 h 2555628"/>
              <a:gd name="connsiteX34" fmla="*/ 2548582 w 2548591"/>
              <a:gd name="connsiteY34" fmla="*/ 1695913 h 2555628"/>
              <a:gd name="connsiteX35" fmla="*/ 2548582 w 2548591"/>
              <a:gd name="connsiteY35" fmla="*/ 1721210 h 2555628"/>
              <a:gd name="connsiteX36" fmla="*/ 832112 w 2548591"/>
              <a:gd name="connsiteY36" fmla="*/ 0 h 2555628"/>
              <a:gd name="connsiteX37" fmla="*/ 970758 w 2548591"/>
              <a:gd name="connsiteY37" fmla="*/ 0 h 2555628"/>
              <a:gd name="connsiteX38" fmla="*/ 995986 w 2548591"/>
              <a:gd name="connsiteY38" fmla="*/ 0 h 2555628"/>
              <a:gd name="connsiteX39" fmla="*/ 2548463 w 2548591"/>
              <a:gd name="connsiteY39" fmla="*/ 1556758 h 2555628"/>
              <a:gd name="connsiteX40" fmla="*/ 2548463 w 2548591"/>
              <a:gd name="connsiteY40" fmla="*/ 1582062 h 2555628"/>
              <a:gd name="connsiteX41" fmla="*/ 2548590 w 2548591"/>
              <a:gd name="connsiteY41" fmla="*/ 1582189 h 2555628"/>
              <a:gd name="connsiteX42" fmla="*/ 970758 w 2548591"/>
              <a:gd name="connsiteY42" fmla="*/ 0 h 2555628"/>
              <a:gd name="connsiteX43" fmla="*/ 1109529 w 2548591"/>
              <a:gd name="connsiteY43" fmla="*/ 0 h 2555628"/>
              <a:gd name="connsiteX44" fmla="*/ 1134764 w 2548591"/>
              <a:gd name="connsiteY44" fmla="*/ 0 h 2555628"/>
              <a:gd name="connsiteX45" fmla="*/ 2548589 w 2548591"/>
              <a:gd name="connsiteY45" fmla="*/ 1417736 h 2555628"/>
              <a:gd name="connsiteX46" fmla="*/ 2548589 w 2548591"/>
              <a:gd name="connsiteY46" fmla="*/ 1443033 h 2555628"/>
              <a:gd name="connsiteX47" fmla="*/ 1109529 w 2548591"/>
              <a:gd name="connsiteY47" fmla="*/ 0 h 2555628"/>
              <a:gd name="connsiteX48" fmla="*/ 1248168 w 2548591"/>
              <a:gd name="connsiteY48" fmla="*/ 0 h 2555628"/>
              <a:gd name="connsiteX49" fmla="*/ 1273396 w 2548591"/>
              <a:gd name="connsiteY49" fmla="*/ 0 h 2555628"/>
              <a:gd name="connsiteX50" fmla="*/ 2548583 w 2548591"/>
              <a:gd name="connsiteY50" fmla="*/ 1278708 h 2555628"/>
              <a:gd name="connsiteX51" fmla="*/ 2548583 w 2548591"/>
              <a:gd name="connsiteY51" fmla="*/ 1304005 h 2555628"/>
              <a:gd name="connsiteX52" fmla="*/ 1248168 w 2548591"/>
              <a:gd name="connsiteY52" fmla="*/ 0 h 2555628"/>
              <a:gd name="connsiteX53" fmla="*/ 1386813 w 2548591"/>
              <a:gd name="connsiteY53" fmla="*/ 0 h 2555628"/>
              <a:gd name="connsiteX54" fmla="*/ 1412041 w 2548591"/>
              <a:gd name="connsiteY54" fmla="*/ 0 h 2555628"/>
              <a:gd name="connsiteX55" fmla="*/ 2548589 w 2548591"/>
              <a:gd name="connsiteY55" fmla="*/ 1139552 h 2555628"/>
              <a:gd name="connsiteX56" fmla="*/ 2548589 w 2548591"/>
              <a:gd name="connsiteY56" fmla="*/ 1164857 h 2555628"/>
              <a:gd name="connsiteX57" fmla="*/ 2548589 w 2548591"/>
              <a:gd name="connsiteY57" fmla="*/ 1164984 h 2555628"/>
              <a:gd name="connsiteX58" fmla="*/ 1386813 w 2548591"/>
              <a:gd name="connsiteY58" fmla="*/ 0 h 2555628"/>
              <a:gd name="connsiteX59" fmla="*/ 1525579 w 2548591"/>
              <a:gd name="connsiteY59" fmla="*/ 0 h 2555628"/>
              <a:gd name="connsiteX60" fmla="*/ 1550814 w 2548591"/>
              <a:gd name="connsiteY60" fmla="*/ 0 h 2555628"/>
              <a:gd name="connsiteX61" fmla="*/ 2548583 w 2548591"/>
              <a:gd name="connsiteY61" fmla="*/ 1000531 h 2555628"/>
              <a:gd name="connsiteX62" fmla="*/ 2548583 w 2548591"/>
              <a:gd name="connsiteY62" fmla="*/ 1025828 h 2555628"/>
              <a:gd name="connsiteX63" fmla="*/ 1525579 w 2548591"/>
              <a:gd name="connsiteY63" fmla="*/ 0 h 2555628"/>
              <a:gd name="connsiteX64" fmla="*/ 1664231 w 2548591"/>
              <a:gd name="connsiteY64" fmla="*/ 0 h 2555628"/>
              <a:gd name="connsiteX65" fmla="*/ 1689459 w 2548591"/>
              <a:gd name="connsiteY65" fmla="*/ 0 h 2555628"/>
              <a:gd name="connsiteX66" fmla="*/ 2548589 w 2548591"/>
              <a:gd name="connsiteY66" fmla="*/ 861503 h 2555628"/>
              <a:gd name="connsiteX67" fmla="*/ 2548589 w 2548591"/>
              <a:gd name="connsiteY67" fmla="*/ 886800 h 2555628"/>
              <a:gd name="connsiteX68" fmla="*/ 1664231 w 2548591"/>
              <a:gd name="connsiteY68" fmla="*/ 0 h 2555628"/>
              <a:gd name="connsiteX69" fmla="*/ 1802870 w 2548591"/>
              <a:gd name="connsiteY69" fmla="*/ 0 h 2555628"/>
              <a:gd name="connsiteX70" fmla="*/ 1828097 w 2548591"/>
              <a:gd name="connsiteY70" fmla="*/ 0 h 2555628"/>
              <a:gd name="connsiteX71" fmla="*/ 2548583 w 2548591"/>
              <a:gd name="connsiteY71" fmla="*/ 722347 h 2555628"/>
              <a:gd name="connsiteX72" fmla="*/ 2548583 w 2548591"/>
              <a:gd name="connsiteY72" fmla="*/ 747651 h 2555628"/>
              <a:gd name="connsiteX73" fmla="*/ 2548583 w 2548591"/>
              <a:gd name="connsiteY73" fmla="*/ 747778 h 2555628"/>
              <a:gd name="connsiteX74" fmla="*/ 1802870 w 2548591"/>
              <a:gd name="connsiteY74" fmla="*/ 0 h 2555628"/>
              <a:gd name="connsiteX75" fmla="*/ 1941642 w 2548591"/>
              <a:gd name="connsiteY75" fmla="*/ 0 h 2555628"/>
              <a:gd name="connsiteX76" fmla="*/ 1966877 w 2548591"/>
              <a:gd name="connsiteY76" fmla="*/ 0 h 2555628"/>
              <a:gd name="connsiteX77" fmla="*/ 2548589 w 2548591"/>
              <a:gd name="connsiteY77" fmla="*/ 583321 h 2555628"/>
              <a:gd name="connsiteX78" fmla="*/ 2548589 w 2548591"/>
              <a:gd name="connsiteY78" fmla="*/ 608622 h 2555628"/>
              <a:gd name="connsiteX79" fmla="*/ 1941642 w 2548591"/>
              <a:gd name="connsiteY79" fmla="*/ 0 h 2555628"/>
              <a:gd name="connsiteX80" fmla="*/ 2080281 w 2548591"/>
              <a:gd name="connsiteY80" fmla="*/ 0 h 2555628"/>
              <a:gd name="connsiteX81" fmla="*/ 2105508 w 2548591"/>
              <a:gd name="connsiteY81" fmla="*/ 0 h 2555628"/>
              <a:gd name="connsiteX82" fmla="*/ 2548582 w 2548591"/>
              <a:gd name="connsiteY82" fmla="*/ 444296 h 2555628"/>
              <a:gd name="connsiteX83" fmla="*/ 2548582 w 2548591"/>
              <a:gd name="connsiteY83" fmla="*/ 469597 h 2555628"/>
              <a:gd name="connsiteX84" fmla="*/ 2080281 w 2548591"/>
              <a:gd name="connsiteY84" fmla="*/ 0 h 2555628"/>
              <a:gd name="connsiteX85" fmla="*/ 2218926 w 2548591"/>
              <a:gd name="connsiteY85" fmla="*/ 0 h 2555628"/>
              <a:gd name="connsiteX86" fmla="*/ 2244153 w 2548591"/>
              <a:gd name="connsiteY86" fmla="*/ 0 h 2555628"/>
              <a:gd name="connsiteX87" fmla="*/ 2548582 w 2548591"/>
              <a:gd name="connsiteY87" fmla="*/ 305270 h 2555628"/>
              <a:gd name="connsiteX88" fmla="*/ 2548582 w 2548591"/>
              <a:gd name="connsiteY88" fmla="*/ 330570 h 2555628"/>
              <a:gd name="connsiteX89" fmla="*/ 2218926 w 2548591"/>
              <a:gd name="connsiteY89" fmla="*/ 0 h 255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548591" h="2555628">
                <a:moveTo>
                  <a:pt x="138643" y="1"/>
                </a:moveTo>
                <a:lnTo>
                  <a:pt x="163874" y="1"/>
                </a:lnTo>
                <a:cubicBezTo>
                  <a:pt x="163874" y="1318576"/>
                  <a:pt x="1233644" y="2391168"/>
                  <a:pt x="2548463" y="2391168"/>
                </a:cubicBezTo>
                <a:lnTo>
                  <a:pt x="2548463" y="2416472"/>
                </a:lnTo>
                <a:lnTo>
                  <a:pt x="2548590" y="2416600"/>
                </a:lnTo>
                <a:cubicBezTo>
                  <a:pt x="1219755" y="2416600"/>
                  <a:pt x="138643" y="1332503"/>
                  <a:pt x="138643" y="1"/>
                </a:cubicBezTo>
                <a:close/>
                <a:moveTo>
                  <a:pt x="0" y="1"/>
                </a:moveTo>
                <a:lnTo>
                  <a:pt x="25231" y="1"/>
                </a:lnTo>
                <a:cubicBezTo>
                  <a:pt x="25231" y="1395244"/>
                  <a:pt x="1157188" y="2530324"/>
                  <a:pt x="2548591" y="2530324"/>
                </a:cubicBezTo>
                <a:lnTo>
                  <a:pt x="2548591" y="2555628"/>
                </a:lnTo>
                <a:cubicBezTo>
                  <a:pt x="1143299" y="2555628"/>
                  <a:pt x="0" y="1409172"/>
                  <a:pt x="0" y="1"/>
                </a:cubicBezTo>
                <a:close/>
                <a:moveTo>
                  <a:pt x="277411" y="1"/>
                </a:moveTo>
                <a:lnTo>
                  <a:pt x="302642" y="1"/>
                </a:lnTo>
                <a:cubicBezTo>
                  <a:pt x="302642" y="1241907"/>
                  <a:pt x="1310229" y="2252147"/>
                  <a:pt x="2548582" y="2252147"/>
                </a:cubicBezTo>
                <a:lnTo>
                  <a:pt x="2548582" y="2277444"/>
                </a:lnTo>
                <a:cubicBezTo>
                  <a:pt x="1296205" y="2277444"/>
                  <a:pt x="277411" y="1255835"/>
                  <a:pt x="277411" y="1"/>
                </a:cubicBezTo>
                <a:close/>
                <a:moveTo>
                  <a:pt x="416054" y="1"/>
                </a:moveTo>
                <a:lnTo>
                  <a:pt x="441285" y="1"/>
                </a:lnTo>
                <a:cubicBezTo>
                  <a:pt x="441285" y="1165111"/>
                  <a:pt x="1386559" y="2113119"/>
                  <a:pt x="2548589" y="2113119"/>
                </a:cubicBezTo>
                <a:lnTo>
                  <a:pt x="2548589" y="2138423"/>
                </a:lnTo>
                <a:cubicBezTo>
                  <a:pt x="1372670" y="2138423"/>
                  <a:pt x="416054" y="1179166"/>
                  <a:pt x="416054" y="1"/>
                </a:cubicBezTo>
                <a:close/>
                <a:moveTo>
                  <a:pt x="554698" y="1"/>
                </a:moveTo>
                <a:lnTo>
                  <a:pt x="579930" y="1"/>
                </a:lnTo>
                <a:cubicBezTo>
                  <a:pt x="579930" y="1088442"/>
                  <a:pt x="1463017" y="1973963"/>
                  <a:pt x="2548462" y="1973963"/>
                </a:cubicBezTo>
                <a:lnTo>
                  <a:pt x="2548462" y="1999267"/>
                </a:lnTo>
                <a:lnTo>
                  <a:pt x="2548589" y="1999394"/>
                </a:lnTo>
                <a:cubicBezTo>
                  <a:pt x="1449127" y="1999394"/>
                  <a:pt x="554698" y="1102497"/>
                  <a:pt x="554698" y="1"/>
                </a:cubicBezTo>
                <a:close/>
                <a:moveTo>
                  <a:pt x="693468" y="0"/>
                </a:moveTo>
                <a:lnTo>
                  <a:pt x="718701" y="0"/>
                </a:lnTo>
                <a:cubicBezTo>
                  <a:pt x="718701" y="1011773"/>
                  <a:pt x="1539602" y="1834942"/>
                  <a:pt x="2548583" y="1834942"/>
                </a:cubicBezTo>
                <a:lnTo>
                  <a:pt x="2548583" y="1860239"/>
                </a:lnTo>
                <a:cubicBezTo>
                  <a:pt x="1525706" y="1860239"/>
                  <a:pt x="693468" y="1025701"/>
                  <a:pt x="693468" y="0"/>
                </a:cubicBezTo>
                <a:close/>
                <a:moveTo>
                  <a:pt x="832112" y="0"/>
                </a:moveTo>
                <a:lnTo>
                  <a:pt x="857340" y="0"/>
                </a:lnTo>
                <a:cubicBezTo>
                  <a:pt x="857340" y="935105"/>
                  <a:pt x="1616059" y="1695913"/>
                  <a:pt x="2548582" y="1695913"/>
                </a:cubicBezTo>
                <a:lnTo>
                  <a:pt x="2548582" y="1721210"/>
                </a:lnTo>
                <a:cubicBezTo>
                  <a:pt x="1602170" y="1721210"/>
                  <a:pt x="832112" y="949032"/>
                  <a:pt x="832112" y="0"/>
                </a:cubicBezTo>
                <a:close/>
                <a:moveTo>
                  <a:pt x="970758" y="0"/>
                </a:moveTo>
                <a:lnTo>
                  <a:pt x="995986" y="0"/>
                </a:lnTo>
                <a:cubicBezTo>
                  <a:pt x="995986" y="858436"/>
                  <a:pt x="1692391" y="1556758"/>
                  <a:pt x="2548463" y="1556758"/>
                </a:cubicBezTo>
                <a:lnTo>
                  <a:pt x="2548463" y="1582062"/>
                </a:lnTo>
                <a:lnTo>
                  <a:pt x="2548590" y="1582189"/>
                </a:lnTo>
                <a:cubicBezTo>
                  <a:pt x="1678628" y="1582189"/>
                  <a:pt x="970758" y="872491"/>
                  <a:pt x="970758" y="0"/>
                </a:cubicBezTo>
                <a:close/>
                <a:moveTo>
                  <a:pt x="1109529" y="0"/>
                </a:moveTo>
                <a:lnTo>
                  <a:pt x="1134764" y="0"/>
                </a:lnTo>
                <a:cubicBezTo>
                  <a:pt x="1134764" y="781767"/>
                  <a:pt x="1768975" y="1417736"/>
                  <a:pt x="2548589" y="1417736"/>
                </a:cubicBezTo>
                <a:lnTo>
                  <a:pt x="2548589" y="1443033"/>
                </a:lnTo>
                <a:cubicBezTo>
                  <a:pt x="1755086" y="1443033"/>
                  <a:pt x="1109529" y="795695"/>
                  <a:pt x="1109529" y="0"/>
                </a:cubicBezTo>
                <a:close/>
                <a:moveTo>
                  <a:pt x="1248168" y="0"/>
                </a:moveTo>
                <a:lnTo>
                  <a:pt x="1273396" y="0"/>
                </a:lnTo>
                <a:cubicBezTo>
                  <a:pt x="1273396" y="705097"/>
                  <a:pt x="1845433" y="1278708"/>
                  <a:pt x="2548583" y="1278708"/>
                </a:cubicBezTo>
                <a:lnTo>
                  <a:pt x="2548583" y="1304005"/>
                </a:lnTo>
                <a:cubicBezTo>
                  <a:pt x="1831537" y="1304005"/>
                  <a:pt x="1248168" y="719026"/>
                  <a:pt x="1248168" y="0"/>
                </a:cubicBezTo>
                <a:close/>
                <a:moveTo>
                  <a:pt x="1386813" y="0"/>
                </a:moveTo>
                <a:lnTo>
                  <a:pt x="1412041" y="0"/>
                </a:lnTo>
                <a:cubicBezTo>
                  <a:pt x="1412041" y="628428"/>
                  <a:pt x="1921890" y="1139552"/>
                  <a:pt x="2548589" y="1139552"/>
                </a:cubicBezTo>
                <a:lnTo>
                  <a:pt x="2548589" y="1164857"/>
                </a:lnTo>
                <a:lnTo>
                  <a:pt x="2548589" y="1164984"/>
                </a:lnTo>
                <a:cubicBezTo>
                  <a:pt x="1908001" y="1164984"/>
                  <a:pt x="1386813" y="642356"/>
                  <a:pt x="1386813" y="0"/>
                </a:cubicBezTo>
                <a:close/>
                <a:moveTo>
                  <a:pt x="1525579" y="0"/>
                </a:moveTo>
                <a:lnTo>
                  <a:pt x="1550814" y="0"/>
                </a:lnTo>
                <a:cubicBezTo>
                  <a:pt x="1550814" y="551759"/>
                  <a:pt x="1998468" y="1000531"/>
                  <a:pt x="2548583" y="1000531"/>
                </a:cubicBezTo>
                <a:lnTo>
                  <a:pt x="2548583" y="1025828"/>
                </a:lnTo>
                <a:cubicBezTo>
                  <a:pt x="1984452" y="1025828"/>
                  <a:pt x="1525579" y="565560"/>
                  <a:pt x="1525579" y="0"/>
                </a:cubicBezTo>
                <a:close/>
                <a:moveTo>
                  <a:pt x="1664231" y="0"/>
                </a:moveTo>
                <a:lnTo>
                  <a:pt x="1689459" y="0"/>
                </a:lnTo>
                <a:cubicBezTo>
                  <a:pt x="1689459" y="474963"/>
                  <a:pt x="2074805" y="861503"/>
                  <a:pt x="2548589" y="861503"/>
                </a:cubicBezTo>
                <a:lnTo>
                  <a:pt x="2548589" y="886800"/>
                </a:lnTo>
                <a:cubicBezTo>
                  <a:pt x="2060916" y="886800"/>
                  <a:pt x="1664231" y="489019"/>
                  <a:pt x="1664231" y="0"/>
                </a:cubicBezTo>
                <a:close/>
                <a:moveTo>
                  <a:pt x="1802870" y="0"/>
                </a:moveTo>
                <a:lnTo>
                  <a:pt x="1828097" y="0"/>
                </a:lnTo>
                <a:cubicBezTo>
                  <a:pt x="1828097" y="398295"/>
                  <a:pt x="2151263" y="722347"/>
                  <a:pt x="2548583" y="722347"/>
                </a:cubicBezTo>
                <a:lnTo>
                  <a:pt x="2548583" y="747651"/>
                </a:lnTo>
                <a:lnTo>
                  <a:pt x="2548583" y="747778"/>
                </a:lnTo>
                <a:cubicBezTo>
                  <a:pt x="2137367" y="747778"/>
                  <a:pt x="1802870" y="412350"/>
                  <a:pt x="1802870" y="0"/>
                </a:cubicBezTo>
                <a:close/>
                <a:moveTo>
                  <a:pt x="1941642" y="0"/>
                </a:moveTo>
                <a:lnTo>
                  <a:pt x="1966877" y="0"/>
                </a:lnTo>
                <a:cubicBezTo>
                  <a:pt x="1966877" y="321626"/>
                  <a:pt x="2227847" y="583321"/>
                  <a:pt x="2548589" y="583321"/>
                </a:cubicBezTo>
                <a:lnTo>
                  <a:pt x="2548589" y="608622"/>
                </a:lnTo>
                <a:cubicBezTo>
                  <a:pt x="2213831" y="608622"/>
                  <a:pt x="1941642" y="335553"/>
                  <a:pt x="1941642" y="0"/>
                </a:cubicBezTo>
                <a:close/>
                <a:moveTo>
                  <a:pt x="2080281" y="0"/>
                </a:moveTo>
                <a:lnTo>
                  <a:pt x="2105508" y="0"/>
                </a:lnTo>
                <a:cubicBezTo>
                  <a:pt x="2105508" y="244957"/>
                  <a:pt x="2304298" y="444296"/>
                  <a:pt x="2548582" y="444296"/>
                </a:cubicBezTo>
                <a:lnTo>
                  <a:pt x="2548582" y="469597"/>
                </a:lnTo>
                <a:cubicBezTo>
                  <a:pt x="2290409" y="469597"/>
                  <a:pt x="2080281" y="258885"/>
                  <a:pt x="2080281" y="0"/>
                </a:cubicBezTo>
                <a:close/>
                <a:moveTo>
                  <a:pt x="2218926" y="0"/>
                </a:moveTo>
                <a:lnTo>
                  <a:pt x="2244153" y="0"/>
                </a:lnTo>
                <a:cubicBezTo>
                  <a:pt x="2244153" y="168288"/>
                  <a:pt x="2380629" y="305270"/>
                  <a:pt x="2548582" y="305270"/>
                </a:cubicBezTo>
                <a:lnTo>
                  <a:pt x="2548582" y="330570"/>
                </a:lnTo>
                <a:cubicBezTo>
                  <a:pt x="2366866" y="330570"/>
                  <a:pt x="2218926" y="182344"/>
                  <a:pt x="2218926" y="0"/>
                </a:cubicBezTo>
                <a:close/>
              </a:path>
            </a:pathLst>
          </a:custGeom>
          <a:solidFill>
            <a:schemeClr val="bg1"/>
          </a:solidFill>
          <a:ln w="7032" cap="flat">
            <a:noFill/>
            <a:prstDash val="solid"/>
            <a:miter/>
          </a:ln>
        </p:spPr>
        <p:txBody>
          <a:bodyPr rtlCol="0" anchor="ctr">
            <a:noAutofit/>
          </a:bodyPr>
          <a:lstStyle/>
          <a:p>
            <a:endParaRPr lang="en-US" dirty="0"/>
          </a:p>
        </p:txBody>
      </p:sp>
      <p:sp>
        <p:nvSpPr>
          <p:cNvPr id="33" name="Image 4" descr="preencoded.png">
            <a:extLst>
              <a:ext uri="{FF2B5EF4-FFF2-40B4-BE49-F238E27FC236}">
                <a16:creationId xmlns:a16="http://schemas.microsoft.com/office/drawing/2014/main" id="{EC46DC71-C12A-96C8-3FE2-AA95AB58B349}"/>
              </a:ext>
            </a:extLst>
          </p:cNvPr>
          <p:cNvSpPr/>
          <p:nvPr/>
        </p:nvSpPr>
        <p:spPr>
          <a:xfrm>
            <a:off x="2543868" y="0"/>
            <a:ext cx="2560340" cy="2560340"/>
          </a:xfrm>
          <a:custGeom>
            <a:avLst/>
            <a:gdLst>
              <a:gd name="connsiteX0" fmla="*/ 0 w 2560340"/>
              <a:gd name="connsiteY0" fmla="*/ 2560340 h 2560340"/>
              <a:gd name="connsiteX1" fmla="*/ 2560340 w 2560340"/>
              <a:gd name="connsiteY1" fmla="*/ 0 h 2560340"/>
              <a:gd name="connsiteX2" fmla="*/ 0 w 2560340"/>
              <a:gd name="connsiteY2" fmla="*/ 0 h 2560340"/>
              <a:gd name="connsiteX3" fmla="*/ 0 w 2560340"/>
              <a:gd name="connsiteY3" fmla="*/ 2560340 h 2560340"/>
            </a:gdLst>
            <a:ahLst/>
            <a:cxnLst>
              <a:cxn ang="0">
                <a:pos x="connsiteX0" y="connsiteY0"/>
              </a:cxn>
              <a:cxn ang="0">
                <a:pos x="connsiteX1" y="connsiteY1"/>
              </a:cxn>
              <a:cxn ang="0">
                <a:pos x="connsiteX2" y="connsiteY2"/>
              </a:cxn>
              <a:cxn ang="0">
                <a:pos x="connsiteX3" y="connsiteY3"/>
              </a:cxn>
            </a:cxnLst>
            <a:rect l="l" t="t" r="r" b="b"/>
            <a:pathLst>
              <a:path w="2560340" h="2560340">
                <a:moveTo>
                  <a:pt x="0" y="2560340"/>
                </a:moveTo>
                <a:cubicBezTo>
                  <a:pt x="1414079" y="2560340"/>
                  <a:pt x="2560340" y="1414079"/>
                  <a:pt x="2560340" y="0"/>
                </a:cubicBezTo>
                <a:lnTo>
                  <a:pt x="0" y="0"/>
                </a:lnTo>
                <a:lnTo>
                  <a:pt x="0" y="2560340"/>
                </a:lnTo>
                <a:close/>
              </a:path>
            </a:pathLst>
          </a:custGeom>
          <a:solidFill>
            <a:schemeClr val="accent3"/>
          </a:solidFill>
          <a:ln w="7052" cap="flat">
            <a:noFill/>
            <a:prstDash val="solid"/>
            <a:miter/>
          </a:ln>
        </p:spPr>
        <p:txBody>
          <a:bodyPr rtlCol="0" anchor="ctr">
            <a:noAutofit/>
          </a:bodyPr>
          <a:lstStyle/>
          <a:p>
            <a:endParaRPr lang="en-US" dirty="0"/>
          </a:p>
        </p:txBody>
      </p:sp>
      <p:sp>
        <p:nvSpPr>
          <p:cNvPr id="29" name="Freeform 70">
            <a:extLst>
              <a:ext uri="{FF2B5EF4-FFF2-40B4-BE49-F238E27FC236}">
                <a16:creationId xmlns:a16="http://schemas.microsoft.com/office/drawing/2014/main" id="{AA39EF58-54F1-4AC9-1D83-2E7DEEAAEA6A}"/>
              </a:ext>
            </a:extLst>
          </p:cNvPr>
          <p:cNvSpPr>
            <a:spLocks/>
          </p:cNvSpPr>
          <p:nvPr userDrawn="1"/>
        </p:nvSpPr>
        <p:spPr bwMode="auto">
          <a:xfrm flipH="1">
            <a:off x="2535251"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31" name="Freeform 70">
            <a:extLst>
              <a:ext uri="{FF2B5EF4-FFF2-40B4-BE49-F238E27FC236}">
                <a16:creationId xmlns:a16="http://schemas.microsoft.com/office/drawing/2014/main" id="{0C320934-59CC-4123-C7C1-FEEE89F3045F}"/>
              </a:ext>
            </a:extLst>
          </p:cNvPr>
          <p:cNvSpPr>
            <a:spLocks/>
          </p:cNvSpPr>
          <p:nvPr userDrawn="1"/>
        </p:nvSpPr>
        <p:spPr bwMode="auto">
          <a:xfrm flipH="1">
            <a:off x="-10617" y="4308466"/>
            <a:ext cx="2550984" cy="2560441"/>
          </a:xfrm>
          <a:custGeom>
            <a:avLst/>
            <a:gdLst>
              <a:gd name="T0" fmla="*/ 0 w 1079"/>
              <a:gd name="T1" fmla="*/ 1083 h 1083"/>
              <a:gd name="T2" fmla="*/ 1079 w 1079"/>
              <a:gd name="T3" fmla="*/ 1083 h 1083"/>
              <a:gd name="T4" fmla="*/ 1079 w 1079"/>
              <a:gd name="T5" fmla="*/ 0 h 1083"/>
              <a:gd name="T6" fmla="*/ 0 w 1079"/>
              <a:gd name="T7" fmla="*/ 1083 h 1083"/>
            </a:gdLst>
            <a:ahLst/>
            <a:cxnLst>
              <a:cxn ang="0">
                <a:pos x="T0" y="T1"/>
              </a:cxn>
              <a:cxn ang="0">
                <a:pos x="T2" y="T3"/>
              </a:cxn>
              <a:cxn ang="0">
                <a:pos x="T4" y="T5"/>
              </a:cxn>
              <a:cxn ang="0">
                <a:pos x="T6" y="T7"/>
              </a:cxn>
            </a:cxnLst>
            <a:rect l="0" t="0" r="r" b="b"/>
            <a:pathLst>
              <a:path w="1079" h="1083">
                <a:moveTo>
                  <a:pt x="0" y="1083"/>
                </a:moveTo>
                <a:lnTo>
                  <a:pt x="1079" y="1083"/>
                </a:lnTo>
                <a:lnTo>
                  <a:pt x="1079" y="0"/>
                </a:lnTo>
                <a:lnTo>
                  <a:pt x="0" y="1083"/>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6" name="Slide Number Placeholder 5"/>
          <p:cNvSpPr>
            <a:spLocks noGrp="1"/>
          </p:cNvSpPr>
          <p:nvPr>
            <p:ph type="sldNum" sz="quarter" idx="12"/>
          </p:nvPr>
        </p:nvSpPr>
        <p:spPr/>
        <p:txBody>
          <a:bodyPr>
            <a:noAutofit/>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2850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x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CC43996-DAC9-130F-CB05-4A8A90381D37}"/>
              </a:ext>
            </a:extLst>
          </p:cNvPr>
          <p:cNvSpPr/>
          <p:nvPr userDrawn="1"/>
        </p:nvSpPr>
        <p:spPr>
          <a:xfrm>
            <a:off x="-24064" y="3390900"/>
            <a:ext cx="12216063" cy="34671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50" dirty="0"/>
          </a:p>
        </p:txBody>
      </p:sp>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758905" y="2392023"/>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758905" y="4989515"/>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916885" y="5599755"/>
            <a:ext cx="2283472" cy="365125"/>
          </a:xfrm>
        </p:spPr>
        <p:txBody>
          <a:bodyPr anchor="ctr">
            <a:noAutofit/>
          </a:bodyPr>
          <a:lstStyle>
            <a:lvl1pPr marL="0" indent="0" algn="ctr">
              <a:buNone/>
              <a:defRPr sz="140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517361" y="2392619"/>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516747" y="4990111"/>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674073" y="5600351"/>
            <a:ext cx="2283472" cy="365125"/>
          </a:xfrm>
        </p:spPr>
        <p:txBody>
          <a:bodyPr anchor="ctr">
            <a:noAutofit/>
          </a:bodyPr>
          <a:lstStyle>
            <a:lvl1pPr marL="0" indent="0" algn="ctr">
              <a:buNone/>
              <a:defRPr sz="140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275817"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274589"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432529" y="5600947"/>
            <a:ext cx="2283472" cy="365125"/>
          </a:xfrm>
        </p:spPr>
        <p:txBody>
          <a:bodyPr anchor="ctr">
            <a:noAutofit/>
          </a:bodyPr>
          <a:lstStyle>
            <a:lvl1pPr marL="0" indent="0" algn="ctr">
              <a:buNone/>
              <a:defRPr sz="140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9034272" y="2393215"/>
            <a:ext cx="2596896" cy="2596896"/>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9032431" y="4990707"/>
            <a:ext cx="2598737" cy="1109662"/>
          </a:xfrm>
          <a:solidFill>
            <a:schemeClr val="bg1"/>
          </a:solidFill>
        </p:spPr>
        <p:txBody>
          <a:bodyPr lIns="0" tIns="274320" rIns="0" anchor="t">
            <a:noAutofit/>
          </a:bodyPr>
          <a:lstStyle>
            <a:lvl1pPr marL="0" indent="0" algn="ctr">
              <a:spcBef>
                <a:spcPts val="0"/>
              </a:spcBef>
              <a:buNone/>
              <a:defRPr sz="1800" b="1" cap="all"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9190984" y="5600947"/>
            <a:ext cx="2283472" cy="365125"/>
          </a:xfrm>
        </p:spPr>
        <p:txBody>
          <a:bodyPr anchor="ctr">
            <a:noAutofit/>
          </a:bodyPr>
          <a:lstStyle>
            <a:lvl1pPr marL="0" indent="0" algn="ctr">
              <a:buNone/>
              <a:defRPr sz="1400"/>
            </a:lvl1pPr>
          </a:lstStyle>
          <a:p>
            <a:pPr lvl="0"/>
            <a:r>
              <a:rPr lang="en-US" dirty="0"/>
              <a:t>Title</a:t>
            </a:r>
          </a:p>
        </p:txBody>
      </p:sp>
    </p:spTree>
    <p:extLst>
      <p:ext uri="{BB962C8B-B14F-4D97-AF65-F5344CB8AC3E}">
        <p14:creationId xmlns:p14="http://schemas.microsoft.com/office/powerpoint/2010/main" val="2586653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x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E8AF-9DFE-7077-DB36-941F6490BAD8}"/>
              </a:ext>
            </a:extLst>
          </p:cNvPr>
          <p:cNvSpPr>
            <a:spLocks noGrp="1"/>
          </p:cNvSpPr>
          <p:nvPr>
            <p:ph type="title"/>
          </p:nvPr>
        </p:nvSpPr>
        <p:spPr>
          <a:xfrm>
            <a:off x="758952" y="539496"/>
            <a:ext cx="10671048" cy="768096"/>
          </a:xfrm>
        </p:spPr>
        <p:txBody>
          <a:bodyPr>
            <a:noAutofit/>
          </a:bodyPr>
          <a:lstStyle>
            <a:lvl1pPr>
              <a:lnSpc>
                <a:spcPct val="100000"/>
              </a:lnSpc>
              <a:defRPr/>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43B58B80-D2DB-A0A1-0362-1157E9087574}"/>
              </a:ext>
            </a:extLst>
          </p:cNvPr>
          <p:cNvSpPr>
            <a:spLocks noGrp="1"/>
          </p:cNvSpPr>
          <p:nvPr>
            <p:ph type="ftr" sz="quarter" idx="11"/>
          </p:nvPr>
        </p:nvSpPr>
        <p:spPr/>
        <p:txBody>
          <a:bodyPr>
            <a:noAutofit/>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62C22E6-000A-05BA-5872-EF37F029AB00}"/>
              </a:ext>
            </a:extLst>
          </p:cNvPr>
          <p:cNvSpPr>
            <a:spLocks noGrp="1"/>
          </p:cNvSpPr>
          <p:nvPr>
            <p:ph type="sldNum" sz="quarter" idx="12"/>
          </p:nvPr>
        </p:nvSpPr>
        <p:spPr/>
        <p:txBody>
          <a:bodyPr>
            <a:noAutofit/>
          </a:bodyPr>
          <a:lstStyle/>
          <a:p>
            <a:fld id="{48F63A3B-78C7-47BE-AE5E-E10140E04643}" type="slidenum">
              <a:rPr lang="en-US" smtClean="0"/>
              <a:pPr/>
              <a:t>‹#›</a:t>
            </a:fld>
            <a:endParaRPr lang="en-US" dirty="0"/>
          </a:p>
        </p:txBody>
      </p:sp>
      <p:sp>
        <p:nvSpPr>
          <p:cNvPr id="17" name="Picture Placeholder 16">
            <a:extLst>
              <a:ext uri="{FF2B5EF4-FFF2-40B4-BE49-F238E27FC236}">
                <a16:creationId xmlns:a16="http://schemas.microsoft.com/office/drawing/2014/main" id="{6AAAFB85-16C0-836A-1D0D-E65277CC341D}"/>
              </a:ext>
            </a:extLst>
          </p:cNvPr>
          <p:cNvSpPr>
            <a:spLocks noGrp="1"/>
          </p:cNvSpPr>
          <p:nvPr>
            <p:ph type="pic" sz="quarter" idx="13"/>
          </p:nvPr>
        </p:nvSpPr>
        <p:spPr>
          <a:xfrm>
            <a:off x="1271016"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9" name="Text Placeholder 18">
            <a:extLst>
              <a:ext uri="{FF2B5EF4-FFF2-40B4-BE49-F238E27FC236}">
                <a16:creationId xmlns:a16="http://schemas.microsoft.com/office/drawing/2014/main" id="{FB04BFFD-8D76-D31F-232F-38A7065ACAF3}"/>
              </a:ext>
            </a:extLst>
          </p:cNvPr>
          <p:cNvSpPr>
            <a:spLocks noGrp="1"/>
          </p:cNvSpPr>
          <p:nvPr>
            <p:ph type="body" sz="quarter" idx="14" hasCustomPrompt="1"/>
          </p:nvPr>
        </p:nvSpPr>
        <p:spPr>
          <a:xfrm>
            <a:off x="1271016"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1" name="Text Placeholder 20">
            <a:extLst>
              <a:ext uri="{FF2B5EF4-FFF2-40B4-BE49-F238E27FC236}">
                <a16:creationId xmlns:a16="http://schemas.microsoft.com/office/drawing/2014/main" id="{75A2E03A-AFB4-3868-FAB5-A24228FA8A04}"/>
              </a:ext>
            </a:extLst>
          </p:cNvPr>
          <p:cNvSpPr>
            <a:spLocks noGrp="1"/>
          </p:cNvSpPr>
          <p:nvPr>
            <p:ph type="body" sz="quarter" idx="15" hasCustomPrompt="1"/>
          </p:nvPr>
        </p:nvSpPr>
        <p:spPr>
          <a:xfrm>
            <a:off x="1271016" y="3616960"/>
            <a:ext cx="2029968" cy="182880"/>
          </a:xfrm>
        </p:spPr>
        <p:txBody>
          <a:bodyPr anchor="ctr">
            <a:noAutofit/>
          </a:bodyPr>
          <a:lstStyle>
            <a:lvl1pPr marL="0" indent="0" algn="ctr">
              <a:buNone/>
              <a:defRPr sz="1200" spc="20" baseline="0"/>
            </a:lvl1pPr>
          </a:lstStyle>
          <a:p>
            <a:pPr lvl="0"/>
            <a:r>
              <a:rPr lang="en-US" dirty="0"/>
              <a:t>Title</a:t>
            </a:r>
          </a:p>
        </p:txBody>
      </p:sp>
      <p:sp>
        <p:nvSpPr>
          <p:cNvPr id="10" name="Picture Placeholder 16">
            <a:extLst>
              <a:ext uri="{FF2B5EF4-FFF2-40B4-BE49-F238E27FC236}">
                <a16:creationId xmlns:a16="http://schemas.microsoft.com/office/drawing/2014/main" id="{BB749B9A-080F-37C0-08E6-909A5DA554D4}"/>
              </a:ext>
            </a:extLst>
          </p:cNvPr>
          <p:cNvSpPr>
            <a:spLocks noGrp="1"/>
          </p:cNvSpPr>
          <p:nvPr>
            <p:ph type="pic" sz="quarter" idx="25"/>
          </p:nvPr>
        </p:nvSpPr>
        <p:spPr>
          <a:xfrm>
            <a:off x="1271016"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4" name="Text Placeholder 18">
            <a:extLst>
              <a:ext uri="{FF2B5EF4-FFF2-40B4-BE49-F238E27FC236}">
                <a16:creationId xmlns:a16="http://schemas.microsoft.com/office/drawing/2014/main" id="{C4C7516E-0853-87BE-108B-697DD8E0DA75}"/>
              </a:ext>
            </a:extLst>
          </p:cNvPr>
          <p:cNvSpPr>
            <a:spLocks noGrp="1"/>
          </p:cNvSpPr>
          <p:nvPr>
            <p:ph type="body" sz="quarter" idx="29" hasCustomPrompt="1"/>
          </p:nvPr>
        </p:nvSpPr>
        <p:spPr>
          <a:xfrm>
            <a:off x="1271016"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5" name="Text Placeholder 20">
            <a:extLst>
              <a:ext uri="{FF2B5EF4-FFF2-40B4-BE49-F238E27FC236}">
                <a16:creationId xmlns:a16="http://schemas.microsoft.com/office/drawing/2014/main" id="{FB1A74E1-7CEB-F501-F998-7361A20F7349}"/>
              </a:ext>
            </a:extLst>
          </p:cNvPr>
          <p:cNvSpPr>
            <a:spLocks noGrp="1"/>
          </p:cNvSpPr>
          <p:nvPr>
            <p:ph type="body" sz="quarter" idx="30" hasCustomPrompt="1"/>
          </p:nvPr>
        </p:nvSpPr>
        <p:spPr>
          <a:xfrm>
            <a:off x="1271016" y="6215888"/>
            <a:ext cx="2029968" cy="182880"/>
          </a:xfrm>
        </p:spPr>
        <p:txBody>
          <a:bodyPr anchor="ctr">
            <a:noAutofit/>
          </a:bodyPr>
          <a:lstStyle>
            <a:lvl1pPr marL="0" indent="0" algn="ctr">
              <a:buNone/>
              <a:defRPr sz="1200" spc="20" baseline="0"/>
            </a:lvl1pPr>
          </a:lstStyle>
          <a:p>
            <a:pPr lvl="0"/>
            <a:r>
              <a:rPr lang="en-US" dirty="0"/>
              <a:t>Title</a:t>
            </a:r>
          </a:p>
        </p:txBody>
      </p:sp>
      <p:sp>
        <p:nvSpPr>
          <p:cNvPr id="23" name="Picture Placeholder 16">
            <a:extLst>
              <a:ext uri="{FF2B5EF4-FFF2-40B4-BE49-F238E27FC236}">
                <a16:creationId xmlns:a16="http://schemas.microsoft.com/office/drawing/2014/main" id="{FBADCD1B-D9E0-EA12-0DD5-22E5C60E5D6B}"/>
              </a:ext>
            </a:extLst>
          </p:cNvPr>
          <p:cNvSpPr>
            <a:spLocks noGrp="1"/>
          </p:cNvSpPr>
          <p:nvPr>
            <p:ph type="pic" sz="quarter" idx="17"/>
          </p:nvPr>
        </p:nvSpPr>
        <p:spPr>
          <a:xfrm>
            <a:off x="3828288"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2" name="Text Placeholder 18">
            <a:extLst>
              <a:ext uri="{FF2B5EF4-FFF2-40B4-BE49-F238E27FC236}">
                <a16:creationId xmlns:a16="http://schemas.microsoft.com/office/drawing/2014/main" id="{AD33972D-9092-4B3C-A699-07849068AF1D}"/>
              </a:ext>
            </a:extLst>
          </p:cNvPr>
          <p:cNvSpPr>
            <a:spLocks noGrp="1"/>
          </p:cNvSpPr>
          <p:nvPr>
            <p:ph type="body" sz="quarter" idx="16" hasCustomPrompt="1"/>
          </p:nvPr>
        </p:nvSpPr>
        <p:spPr>
          <a:xfrm>
            <a:off x="3828288"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4" name="Text Placeholder 20">
            <a:extLst>
              <a:ext uri="{FF2B5EF4-FFF2-40B4-BE49-F238E27FC236}">
                <a16:creationId xmlns:a16="http://schemas.microsoft.com/office/drawing/2014/main" id="{B54F15B1-EAC3-0113-6737-C64480876C5F}"/>
              </a:ext>
            </a:extLst>
          </p:cNvPr>
          <p:cNvSpPr>
            <a:spLocks noGrp="1"/>
          </p:cNvSpPr>
          <p:nvPr>
            <p:ph type="body" sz="quarter" idx="18" hasCustomPrompt="1"/>
          </p:nvPr>
        </p:nvSpPr>
        <p:spPr>
          <a:xfrm>
            <a:off x="3828288" y="3616960"/>
            <a:ext cx="2029968" cy="182880"/>
          </a:xfrm>
        </p:spPr>
        <p:txBody>
          <a:bodyPr anchor="ctr">
            <a:noAutofit/>
          </a:bodyPr>
          <a:lstStyle>
            <a:lvl1pPr marL="0" indent="0" algn="ctr">
              <a:buNone/>
              <a:defRPr sz="1200" spc="20" baseline="0"/>
            </a:lvl1pPr>
          </a:lstStyle>
          <a:p>
            <a:pPr lvl="0"/>
            <a:r>
              <a:rPr lang="en-US" dirty="0"/>
              <a:t>Title</a:t>
            </a:r>
          </a:p>
        </p:txBody>
      </p:sp>
      <p:sp>
        <p:nvSpPr>
          <p:cNvPr id="11" name="Picture Placeholder 16">
            <a:extLst>
              <a:ext uri="{FF2B5EF4-FFF2-40B4-BE49-F238E27FC236}">
                <a16:creationId xmlns:a16="http://schemas.microsoft.com/office/drawing/2014/main" id="{B5D5100A-3D51-45DB-3A84-9E7FB85261E3}"/>
              </a:ext>
            </a:extLst>
          </p:cNvPr>
          <p:cNvSpPr>
            <a:spLocks noGrp="1"/>
          </p:cNvSpPr>
          <p:nvPr>
            <p:ph type="pic" sz="quarter" idx="26"/>
          </p:nvPr>
        </p:nvSpPr>
        <p:spPr>
          <a:xfrm>
            <a:off x="3828288"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16" name="Text Placeholder 18">
            <a:extLst>
              <a:ext uri="{FF2B5EF4-FFF2-40B4-BE49-F238E27FC236}">
                <a16:creationId xmlns:a16="http://schemas.microsoft.com/office/drawing/2014/main" id="{B775B771-678A-D917-7FE0-5DA7A23CCE25}"/>
              </a:ext>
            </a:extLst>
          </p:cNvPr>
          <p:cNvSpPr>
            <a:spLocks noGrp="1"/>
          </p:cNvSpPr>
          <p:nvPr>
            <p:ph type="body" sz="quarter" idx="31" hasCustomPrompt="1"/>
          </p:nvPr>
        </p:nvSpPr>
        <p:spPr>
          <a:xfrm>
            <a:off x="3828288"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18" name="Text Placeholder 20">
            <a:extLst>
              <a:ext uri="{FF2B5EF4-FFF2-40B4-BE49-F238E27FC236}">
                <a16:creationId xmlns:a16="http://schemas.microsoft.com/office/drawing/2014/main" id="{AA2B9540-B92A-AD9C-C01A-B08A98BF8455}"/>
              </a:ext>
            </a:extLst>
          </p:cNvPr>
          <p:cNvSpPr>
            <a:spLocks noGrp="1"/>
          </p:cNvSpPr>
          <p:nvPr>
            <p:ph type="body" sz="quarter" idx="32" hasCustomPrompt="1"/>
          </p:nvPr>
        </p:nvSpPr>
        <p:spPr>
          <a:xfrm>
            <a:off x="3828288" y="6215888"/>
            <a:ext cx="2029968" cy="182880"/>
          </a:xfrm>
        </p:spPr>
        <p:txBody>
          <a:bodyPr anchor="ctr">
            <a:noAutofit/>
          </a:bodyPr>
          <a:lstStyle>
            <a:lvl1pPr marL="0" indent="0" algn="ctr">
              <a:buNone/>
              <a:defRPr sz="1200" spc="20" baseline="0"/>
            </a:lvl1pPr>
          </a:lstStyle>
          <a:p>
            <a:pPr lvl="0"/>
            <a:r>
              <a:rPr lang="en-US" dirty="0"/>
              <a:t>Title</a:t>
            </a:r>
          </a:p>
        </p:txBody>
      </p:sp>
      <p:sp>
        <p:nvSpPr>
          <p:cNvPr id="26" name="Picture Placeholder 16">
            <a:extLst>
              <a:ext uri="{FF2B5EF4-FFF2-40B4-BE49-F238E27FC236}">
                <a16:creationId xmlns:a16="http://schemas.microsoft.com/office/drawing/2014/main" id="{FCEED0A5-9A71-D54A-91FC-264BD71DDED3}"/>
              </a:ext>
            </a:extLst>
          </p:cNvPr>
          <p:cNvSpPr>
            <a:spLocks noGrp="1"/>
          </p:cNvSpPr>
          <p:nvPr>
            <p:ph type="pic" sz="quarter" idx="20"/>
          </p:nvPr>
        </p:nvSpPr>
        <p:spPr>
          <a:xfrm>
            <a:off x="6385560"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5" name="Text Placeholder 18">
            <a:extLst>
              <a:ext uri="{FF2B5EF4-FFF2-40B4-BE49-F238E27FC236}">
                <a16:creationId xmlns:a16="http://schemas.microsoft.com/office/drawing/2014/main" id="{F44A0C74-A714-A8C2-69D2-74CAD68037A5}"/>
              </a:ext>
            </a:extLst>
          </p:cNvPr>
          <p:cNvSpPr>
            <a:spLocks noGrp="1"/>
          </p:cNvSpPr>
          <p:nvPr>
            <p:ph type="body" sz="quarter" idx="19" hasCustomPrompt="1"/>
          </p:nvPr>
        </p:nvSpPr>
        <p:spPr>
          <a:xfrm>
            <a:off x="6385560" y="3191256"/>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27" name="Text Placeholder 20">
            <a:extLst>
              <a:ext uri="{FF2B5EF4-FFF2-40B4-BE49-F238E27FC236}">
                <a16:creationId xmlns:a16="http://schemas.microsoft.com/office/drawing/2014/main" id="{552F4682-3F02-2A70-A285-FB2D1822A4D6}"/>
              </a:ext>
            </a:extLst>
          </p:cNvPr>
          <p:cNvSpPr>
            <a:spLocks noGrp="1"/>
          </p:cNvSpPr>
          <p:nvPr>
            <p:ph type="body" sz="quarter" idx="21" hasCustomPrompt="1"/>
          </p:nvPr>
        </p:nvSpPr>
        <p:spPr>
          <a:xfrm>
            <a:off x="6385560" y="3616960"/>
            <a:ext cx="2029968" cy="182880"/>
          </a:xfrm>
        </p:spPr>
        <p:txBody>
          <a:bodyPr anchor="ctr">
            <a:noAutofit/>
          </a:bodyPr>
          <a:lstStyle>
            <a:lvl1pPr marL="0" indent="0" algn="ctr">
              <a:buNone/>
              <a:defRPr sz="1200" spc="20" baseline="0"/>
            </a:lvl1pPr>
          </a:lstStyle>
          <a:p>
            <a:pPr lvl="0"/>
            <a:r>
              <a:rPr lang="en-US" dirty="0"/>
              <a:t>Title</a:t>
            </a:r>
          </a:p>
        </p:txBody>
      </p:sp>
      <p:sp>
        <p:nvSpPr>
          <p:cNvPr id="12" name="Picture Placeholder 16">
            <a:extLst>
              <a:ext uri="{FF2B5EF4-FFF2-40B4-BE49-F238E27FC236}">
                <a16:creationId xmlns:a16="http://schemas.microsoft.com/office/drawing/2014/main" id="{3D2AAC25-9404-1F6F-200C-5660F4995858}"/>
              </a:ext>
            </a:extLst>
          </p:cNvPr>
          <p:cNvSpPr>
            <a:spLocks noGrp="1"/>
          </p:cNvSpPr>
          <p:nvPr>
            <p:ph type="pic" sz="quarter" idx="27"/>
          </p:nvPr>
        </p:nvSpPr>
        <p:spPr>
          <a:xfrm>
            <a:off x="6385560"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0" name="Text Placeholder 18">
            <a:extLst>
              <a:ext uri="{FF2B5EF4-FFF2-40B4-BE49-F238E27FC236}">
                <a16:creationId xmlns:a16="http://schemas.microsoft.com/office/drawing/2014/main" id="{AE4677E1-AC1B-AB9C-5E0C-794903DD1CEB}"/>
              </a:ext>
            </a:extLst>
          </p:cNvPr>
          <p:cNvSpPr>
            <a:spLocks noGrp="1"/>
          </p:cNvSpPr>
          <p:nvPr>
            <p:ph type="body" sz="quarter" idx="33" hasCustomPrompt="1"/>
          </p:nvPr>
        </p:nvSpPr>
        <p:spPr>
          <a:xfrm>
            <a:off x="6385560" y="5790184"/>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1" name="Text Placeholder 20">
            <a:extLst>
              <a:ext uri="{FF2B5EF4-FFF2-40B4-BE49-F238E27FC236}">
                <a16:creationId xmlns:a16="http://schemas.microsoft.com/office/drawing/2014/main" id="{826BBF6C-7198-3C15-CDCB-E72B08709C1F}"/>
              </a:ext>
            </a:extLst>
          </p:cNvPr>
          <p:cNvSpPr>
            <a:spLocks noGrp="1"/>
          </p:cNvSpPr>
          <p:nvPr>
            <p:ph type="body" sz="quarter" idx="34" hasCustomPrompt="1"/>
          </p:nvPr>
        </p:nvSpPr>
        <p:spPr>
          <a:xfrm>
            <a:off x="6385560" y="6215888"/>
            <a:ext cx="2029968" cy="182880"/>
          </a:xfrm>
        </p:spPr>
        <p:txBody>
          <a:bodyPr anchor="ctr">
            <a:noAutofit/>
          </a:bodyPr>
          <a:lstStyle>
            <a:lvl1pPr marL="0" indent="0" algn="ctr">
              <a:buNone/>
              <a:defRPr sz="1200" spc="20" baseline="0"/>
            </a:lvl1pPr>
          </a:lstStyle>
          <a:p>
            <a:pPr lvl="0"/>
            <a:r>
              <a:rPr lang="en-US" dirty="0"/>
              <a:t>Title</a:t>
            </a:r>
          </a:p>
        </p:txBody>
      </p:sp>
      <p:sp>
        <p:nvSpPr>
          <p:cNvPr id="29" name="Picture Placeholder 16">
            <a:extLst>
              <a:ext uri="{FF2B5EF4-FFF2-40B4-BE49-F238E27FC236}">
                <a16:creationId xmlns:a16="http://schemas.microsoft.com/office/drawing/2014/main" id="{4F0F5D16-7316-B120-F378-E3D492FEEB9C}"/>
              </a:ext>
            </a:extLst>
          </p:cNvPr>
          <p:cNvSpPr>
            <a:spLocks noGrp="1"/>
          </p:cNvSpPr>
          <p:nvPr>
            <p:ph type="pic" sz="quarter" idx="23"/>
          </p:nvPr>
        </p:nvSpPr>
        <p:spPr>
          <a:xfrm>
            <a:off x="8942832" y="1545336"/>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28" name="Text Placeholder 18">
            <a:extLst>
              <a:ext uri="{FF2B5EF4-FFF2-40B4-BE49-F238E27FC236}">
                <a16:creationId xmlns:a16="http://schemas.microsoft.com/office/drawing/2014/main" id="{47AC9724-9FC2-62FA-0DE7-3F9FE9B67A34}"/>
              </a:ext>
            </a:extLst>
          </p:cNvPr>
          <p:cNvSpPr>
            <a:spLocks noGrp="1"/>
          </p:cNvSpPr>
          <p:nvPr>
            <p:ph type="body" sz="quarter" idx="22" hasCustomPrompt="1"/>
          </p:nvPr>
        </p:nvSpPr>
        <p:spPr>
          <a:xfrm>
            <a:off x="8942832" y="3191256"/>
            <a:ext cx="2029968" cy="694944"/>
          </a:xfrm>
          <a:solidFill>
            <a:schemeClr val="accent1"/>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0" name="Text Placeholder 20">
            <a:extLst>
              <a:ext uri="{FF2B5EF4-FFF2-40B4-BE49-F238E27FC236}">
                <a16:creationId xmlns:a16="http://schemas.microsoft.com/office/drawing/2014/main" id="{114EE337-FC29-F325-E528-A3F809B28B5B}"/>
              </a:ext>
            </a:extLst>
          </p:cNvPr>
          <p:cNvSpPr>
            <a:spLocks noGrp="1"/>
          </p:cNvSpPr>
          <p:nvPr>
            <p:ph type="body" sz="quarter" idx="24" hasCustomPrompt="1"/>
          </p:nvPr>
        </p:nvSpPr>
        <p:spPr>
          <a:xfrm>
            <a:off x="8942832" y="3616960"/>
            <a:ext cx="2029968" cy="182880"/>
          </a:xfrm>
        </p:spPr>
        <p:txBody>
          <a:bodyPr anchor="ctr">
            <a:noAutofit/>
          </a:bodyPr>
          <a:lstStyle>
            <a:lvl1pPr marL="0" indent="0" algn="ctr">
              <a:buNone/>
              <a:defRPr sz="1200" spc="20" baseline="0"/>
            </a:lvl1pPr>
          </a:lstStyle>
          <a:p>
            <a:pPr lvl="0"/>
            <a:r>
              <a:rPr lang="en-US" dirty="0"/>
              <a:t>Title</a:t>
            </a:r>
          </a:p>
        </p:txBody>
      </p:sp>
      <p:sp>
        <p:nvSpPr>
          <p:cNvPr id="13" name="Picture Placeholder 16">
            <a:extLst>
              <a:ext uri="{FF2B5EF4-FFF2-40B4-BE49-F238E27FC236}">
                <a16:creationId xmlns:a16="http://schemas.microsoft.com/office/drawing/2014/main" id="{90CBAA5D-3D9B-0CB5-E527-996433638BE3}"/>
              </a:ext>
            </a:extLst>
          </p:cNvPr>
          <p:cNvSpPr>
            <a:spLocks noGrp="1"/>
          </p:cNvSpPr>
          <p:nvPr>
            <p:ph type="pic" sz="quarter" idx="28"/>
          </p:nvPr>
        </p:nvSpPr>
        <p:spPr>
          <a:xfrm>
            <a:off x="8942832" y="4144264"/>
            <a:ext cx="2029968" cy="1828800"/>
          </a:xfrm>
          <a:solidFill>
            <a:schemeClr val="accent4">
              <a:lumMod val="60000"/>
              <a:lumOff val="40000"/>
            </a:schemeClr>
          </a:solidFill>
          <a:ln>
            <a:noFill/>
          </a:ln>
        </p:spPr>
        <p:txBody>
          <a:bodyPr anchor="ctr">
            <a:noAutofit/>
          </a:bodyPr>
          <a:lstStyle>
            <a:lvl1pPr marL="0" indent="0" algn="ctr">
              <a:buNone/>
              <a:defRPr sz="1400"/>
            </a:lvl1pPr>
          </a:lstStyle>
          <a:p>
            <a:r>
              <a:rPr lang="en-US"/>
              <a:t>Click icon to add picture</a:t>
            </a:r>
            <a:endParaRPr lang="en-US" dirty="0"/>
          </a:p>
        </p:txBody>
      </p:sp>
      <p:sp>
        <p:nvSpPr>
          <p:cNvPr id="32" name="Text Placeholder 18">
            <a:extLst>
              <a:ext uri="{FF2B5EF4-FFF2-40B4-BE49-F238E27FC236}">
                <a16:creationId xmlns:a16="http://schemas.microsoft.com/office/drawing/2014/main" id="{5B47333C-2F5E-FA7D-5DD1-191E0F421B61}"/>
              </a:ext>
            </a:extLst>
          </p:cNvPr>
          <p:cNvSpPr>
            <a:spLocks noGrp="1"/>
          </p:cNvSpPr>
          <p:nvPr>
            <p:ph type="body" sz="quarter" idx="35" hasCustomPrompt="1"/>
          </p:nvPr>
        </p:nvSpPr>
        <p:spPr>
          <a:xfrm>
            <a:off x="8942832" y="5790184"/>
            <a:ext cx="2029968" cy="694944"/>
          </a:xfrm>
          <a:solidFill>
            <a:schemeClr val="accent4"/>
          </a:solidFill>
        </p:spPr>
        <p:txBody>
          <a:bodyPr lIns="0" tIns="155448" rIns="0" anchor="t">
            <a:noAutofit/>
          </a:bodyPr>
          <a:lstStyle>
            <a:lvl1pPr marL="0" indent="0" algn="ctr">
              <a:spcBef>
                <a:spcPts val="0"/>
              </a:spcBef>
              <a:buNone/>
              <a:defRPr sz="1400" b="1" cap="all" spc="20" baseline="0">
                <a:solidFill>
                  <a:schemeClr val="accent6"/>
                </a:solidFill>
                <a:latin typeface="Arial" panose="020B0604020202020204" pitchFamily="34" charset="0"/>
                <a:cs typeface="Arial" panose="020B0604020202020204" pitchFamily="34" charset="0"/>
              </a:defRPr>
            </a:lvl1pPr>
          </a:lstStyle>
          <a:p>
            <a:pPr lvl="0"/>
            <a:r>
              <a:rPr lang="en-US" dirty="0"/>
              <a:t>Name</a:t>
            </a:r>
          </a:p>
        </p:txBody>
      </p:sp>
      <p:sp>
        <p:nvSpPr>
          <p:cNvPr id="33" name="Text Placeholder 20">
            <a:extLst>
              <a:ext uri="{FF2B5EF4-FFF2-40B4-BE49-F238E27FC236}">
                <a16:creationId xmlns:a16="http://schemas.microsoft.com/office/drawing/2014/main" id="{D0AA2AE2-5A11-76D4-4D9C-B6B24D1419D0}"/>
              </a:ext>
            </a:extLst>
          </p:cNvPr>
          <p:cNvSpPr>
            <a:spLocks noGrp="1"/>
          </p:cNvSpPr>
          <p:nvPr>
            <p:ph type="body" sz="quarter" idx="36" hasCustomPrompt="1"/>
          </p:nvPr>
        </p:nvSpPr>
        <p:spPr>
          <a:xfrm>
            <a:off x="8942832" y="6215888"/>
            <a:ext cx="2029968" cy="182880"/>
          </a:xfrm>
        </p:spPr>
        <p:txBody>
          <a:bodyPr anchor="ctr">
            <a:noAutofit/>
          </a:bodyPr>
          <a:lstStyle>
            <a:lvl1pPr marL="0" indent="0" algn="ctr">
              <a:buNone/>
              <a:defRPr sz="1200" spc="20" baseline="0"/>
            </a:lvl1pPr>
          </a:lstStyle>
          <a:p>
            <a:pPr lvl="0"/>
            <a:r>
              <a:rPr lang="en-US" dirty="0"/>
              <a:t>Title</a:t>
            </a:r>
          </a:p>
        </p:txBody>
      </p:sp>
    </p:spTree>
    <p:extLst>
      <p:ext uri="{BB962C8B-B14F-4D97-AF65-F5344CB8AC3E}">
        <p14:creationId xmlns:p14="http://schemas.microsoft.com/office/powerpoint/2010/main" val="1900709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8952" y="1216152"/>
            <a:ext cx="10671048" cy="76809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758952" y="2103120"/>
            <a:ext cx="1067104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621792" y="457200"/>
            <a:ext cx="3200400" cy="274320"/>
          </a:xfrm>
          <a:prstGeom prst="rect">
            <a:avLst/>
          </a:prstGeom>
        </p:spPr>
        <p:txBody>
          <a:bodyPr vert="horz" lIns="91440" tIns="45720" rIns="91440" bIns="45720" rtlCol="0" anchor="ctr"/>
          <a:lstStyle>
            <a:lvl1pPr algn="l">
              <a:defRPr sz="1200">
                <a:solidFill>
                  <a:schemeClr val="accent6"/>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0945368" y="457200"/>
            <a:ext cx="987552" cy="274320"/>
          </a:xfrm>
          <a:prstGeom prst="rect">
            <a:avLst/>
          </a:prstGeom>
        </p:spPr>
        <p:txBody>
          <a:bodyPr vert="horz" lIns="91440" tIns="45720" rIns="91440" bIns="45720" rtlCol="0" anchor="ctr"/>
          <a:lstStyle>
            <a:lvl1pPr algn="ctr">
              <a:defRPr sz="1200">
                <a:solidFill>
                  <a:schemeClr val="accent6"/>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4833434"/>
      </p:ext>
    </p:extLst>
  </p:cSld>
  <p:clrMap bg1="lt1" tx1="dk1" bg2="lt2" tx2="dk2" accent1="accent1" accent2="accent2" accent3="accent3" accent4="accent4" accent5="accent5" accent6="accent6" hlink="hlink" folHlink="folHlink"/>
  <p:sldLayoutIdLst>
    <p:sldLayoutId id="2147483651" r:id="rId1"/>
    <p:sldLayoutId id="2147483663" r:id="rId2"/>
    <p:sldLayoutId id="2147483652" r:id="rId3"/>
    <p:sldLayoutId id="2147483653" r:id="rId4"/>
    <p:sldLayoutId id="2147483664" r:id="rId5"/>
    <p:sldLayoutId id="2147483667" r:id="rId6"/>
    <p:sldLayoutId id="2147483668" r:id="rId7"/>
    <p:sldLayoutId id="2147483669" r:id="rId8"/>
    <p:sldLayoutId id="2147483673" r:id="rId9"/>
    <p:sldLayoutId id="2147483670" r:id="rId10"/>
    <p:sldLayoutId id="2147483671" r:id="rId11"/>
    <p:sldLayoutId id="2147483655" r:id="rId12"/>
    <p:sldLayoutId id="2147483674" r:id="rId13"/>
    <p:sldLayoutId id="2147483675" r:id="rId14"/>
    <p:sldLayoutId id="2147483676" r:id="rId15"/>
    <p:sldLayoutId id="2147483654" r:id="rId16"/>
    <p:sldLayoutId id="2147483656" r:id="rId17"/>
    <p:sldLayoutId id="2147483657" r:id="rId18"/>
    <p:sldLayoutId id="2147483658" r:id="rId19"/>
    <p:sldLayoutId id="2147483659" r:id="rId20"/>
  </p:sldLayoutIdLst>
  <p:hf hdr="0" dt="0"/>
  <p:txStyles>
    <p:titleStyle>
      <a:lvl1pPr algn="ctr" defTabSz="914400" rtl="0" eaLnBrk="1" latinLnBrk="0" hangingPunct="1">
        <a:lnSpc>
          <a:spcPts val="4875"/>
        </a:lnSpc>
        <a:spcBef>
          <a:spcPct val="0"/>
        </a:spcBef>
        <a:buNone/>
        <a:defRPr sz="4400" b="1" kern="1200" cap="all" baseline="0">
          <a:solidFill>
            <a:schemeClr val="accent6"/>
          </a:solidFill>
          <a:latin typeface="+mj-lt"/>
          <a:ea typeface="+mj-ea"/>
          <a:cs typeface="+mj-cs"/>
        </a:defRPr>
      </a:lvl1pPr>
    </p:titleStyle>
    <p:bodyStyle>
      <a:lvl1pPr marL="347472" indent="-347472" algn="l" defTabSz="914400" rtl="0" eaLnBrk="1" latinLnBrk="0" hangingPunct="1">
        <a:lnSpc>
          <a:spcPct val="100000"/>
        </a:lnSpc>
        <a:spcBef>
          <a:spcPts val="360"/>
        </a:spcBef>
        <a:buFont typeface="Arial" panose="020B0604020202020204" pitchFamily="34" charset="0"/>
        <a:buChar char="•"/>
        <a:defRPr sz="28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24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20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hyperlink" Target="https://www.justsciencenow.com/assessment/index.htm" TargetMode="Externa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60D9-9D47-C0BB-B2B4-4B6F2B36CFCC}"/>
              </a:ext>
            </a:extLst>
          </p:cNvPr>
          <p:cNvSpPr>
            <a:spLocks noGrp="1"/>
          </p:cNvSpPr>
          <p:nvPr>
            <p:ph type="ctrTitle"/>
          </p:nvPr>
        </p:nvSpPr>
        <p:spPr/>
        <p:txBody>
          <a:bodyPr/>
          <a:lstStyle/>
          <a:p>
            <a:r>
              <a:rPr lang="en-US" dirty="0"/>
              <a:t>Assessment</a:t>
            </a:r>
          </a:p>
        </p:txBody>
      </p:sp>
      <p:sp>
        <p:nvSpPr>
          <p:cNvPr id="3" name="Subtitle 2">
            <a:extLst>
              <a:ext uri="{FF2B5EF4-FFF2-40B4-BE49-F238E27FC236}">
                <a16:creationId xmlns:a16="http://schemas.microsoft.com/office/drawing/2014/main" id="{86C1060B-300F-3CE3-E5AA-D8E29791C960}"/>
              </a:ext>
            </a:extLst>
          </p:cNvPr>
          <p:cNvSpPr>
            <a:spLocks noGrp="1"/>
          </p:cNvSpPr>
          <p:nvPr>
            <p:ph type="subTitle" idx="1"/>
          </p:nvPr>
        </p:nvSpPr>
        <p:spPr>
          <a:xfrm>
            <a:off x="4036885" y="3044410"/>
            <a:ext cx="4118230" cy="1337090"/>
          </a:xfrm>
        </p:spPr>
        <p:txBody>
          <a:bodyPr/>
          <a:lstStyle/>
          <a:p>
            <a:r>
              <a:rPr lang="en-US" dirty="0"/>
              <a:t>Eleni O’Connor MSN, BS, RN</a:t>
            </a:r>
          </a:p>
          <a:p>
            <a:r>
              <a:rPr lang="en-US" i="1" dirty="0"/>
              <a:t>Assessment Chair</a:t>
            </a:r>
          </a:p>
          <a:p>
            <a:r>
              <a:rPr lang="en-US" i="1" dirty="0"/>
              <a:t>Associate Professor of Nursing</a:t>
            </a:r>
          </a:p>
          <a:p>
            <a:r>
              <a:rPr lang="en-US" i="1" dirty="0"/>
              <a:t>Northwestern College</a:t>
            </a:r>
          </a:p>
          <a:p>
            <a:endParaRPr lang="en-US" dirty="0"/>
          </a:p>
        </p:txBody>
      </p:sp>
      <p:pic>
        <p:nvPicPr>
          <p:cNvPr id="6" name="Audio 5">
            <a:hlinkClick r:id="" action="ppaction://media"/>
            <a:extLst>
              <a:ext uri="{FF2B5EF4-FFF2-40B4-BE49-F238E27FC236}">
                <a16:creationId xmlns:a16="http://schemas.microsoft.com/office/drawing/2014/main" id="{4708FD2C-6E80-8499-C1C1-7941592B8A1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31568492"/>
      </p:ext>
    </p:extLst>
  </p:cSld>
  <p:clrMapOvr>
    <a:masterClrMapping/>
  </p:clrMapOvr>
  <mc:AlternateContent xmlns:mc="http://schemas.openxmlformats.org/markup-compatibility/2006" xmlns:p14="http://schemas.microsoft.com/office/powerpoint/2010/main">
    <mc:Choice Requires="p14">
      <p:transition spd="slow" p14:dur="2000" advTm="36856"/>
    </mc:Choice>
    <mc:Fallback xmlns="">
      <p:transition spd="slow" advTm="36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20262" x="9609138" y="9525"/>
          <p14:tracePt t="20266" x="9599613" y="28575"/>
          <p14:tracePt t="20275" x="9591675" y="47625"/>
          <p14:tracePt t="20292" x="9591675" y="57150"/>
          <p14:tracePt t="20412" x="9572625" y="76200"/>
          <p14:tracePt t="20424" x="9544050" y="104775"/>
          <p14:tracePt t="20428" x="9525000" y="141288"/>
          <p14:tracePt t="20439" x="9505950" y="198438"/>
          <p14:tracePt t="20448" x="9477375" y="284163"/>
          <p14:tracePt t="20453" x="9439275" y="349250"/>
          <p14:tracePt t="20462" x="9410700" y="396875"/>
          <p14:tracePt t="20470" x="9382125" y="473075"/>
          <p14:tracePt t="20478" x="9326563" y="576263"/>
          <p14:tracePt t="20489" x="9278938" y="681038"/>
          <p14:tracePt t="20494" x="9240838" y="766763"/>
          <p14:tracePt t="20506" x="9164638" y="889000"/>
          <p14:tracePt t="20508" x="9099550" y="1022350"/>
          <p14:tracePt t="20520" x="9004300" y="1182688"/>
          <p14:tracePt t="20527" x="8910638" y="1323975"/>
          <p14:tracePt t="20537" x="8786813" y="1485900"/>
          <p14:tracePt t="20544" x="8683625" y="1646238"/>
          <p14:tracePt t="20548" x="8540750" y="1787525"/>
          <p14:tracePt t="20558" x="8456613" y="1873250"/>
          <p14:tracePt t="20570" x="8313738" y="2024063"/>
          <p14:tracePt t="20574" x="8143875" y="2193925"/>
          <p14:tracePt t="20586" x="7964488" y="2346325"/>
          <p14:tracePt t="20590" x="7793038" y="2506663"/>
          <p14:tracePt t="20603" x="7613650" y="2686050"/>
          <p14:tracePt t="20610" x="7462838" y="2828925"/>
          <p14:tracePt t="20613" x="7302500" y="2979738"/>
          <p14:tracePt t="20624" x="7207250" y="3055938"/>
          <p14:tracePt t="20630" x="7037388" y="3225800"/>
          <p14:tracePt t="20640" x="6858000" y="3405188"/>
          <p14:tracePt t="20653" x="6403975" y="3878263"/>
          <p14:tracePt t="20664" x="6176963" y="4133850"/>
          <p14:tracePt t="20670" x="5995988" y="4313238"/>
          <p14:tracePt t="20680" x="5778500" y="4502150"/>
          <p14:tracePt t="20690" x="5694363" y="4597400"/>
          <p14:tracePt t="20696" x="5551488" y="4700588"/>
          <p14:tracePt t="20706" x="5410200" y="4814888"/>
          <p14:tracePt t="20710" x="5305425" y="4910138"/>
          <p14:tracePt t="20720" x="5221288" y="4975225"/>
          <p14:tracePt t="20730" x="5154613" y="5022850"/>
          <p14:tracePt t="20736" x="5070475" y="5080000"/>
          <p14:tracePt t="20746" x="4984750" y="5137150"/>
          <p14:tracePt t="20753" x="4889500" y="5202238"/>
          <p14:tracePt t="20760" x="4805363" y="5259388"/>
          <p14:tracePt t="20770" x="4719638" y="5316538"/>
          <p14:tracePt t="20776" x="4652963" y="5372100"/>
          <p14:tracePt t="20786" x="4587875" y="5429250"/>
          <p14:tracePt t="20791" x="4540250" y="5467350"/>
          <p14:tracePt t="20803" x="4502150" y="5486400"/>
          <p14:tracePt t="20812" x="4483100" y="5514975"/>
          <p14:tracePt t="20815" x="4464050" y="5524500"/>
          <p14:tracePt t="20826" x="4435475" y="5562600"/>
          <p14:tracePt t="20831" x="4406900" y="5581650"/>
          <p14:tracePt t="20842" x="4379913" y="5600700"/>
          <p14:tracePt t="20853" x="4360863" y="5618163"/>
          <p14:tracePt t="20857" x="4313238" y="5656263"/>
          <p14:tracePt t="20866" x="4284663" y="5684838"/>
          <p14:tracePt t="20874" x="4246563" y="5713413"/>
          <p14:tracePt t="20882" x="4189413" y="5761038"/>
          <p14:tracePt t="20892" x="4133850" y="5799138"/>
          <p14:tracePt t="20895" x="4086225" y="5845175"/>
          <p14:tracePt t="20907" x="4038600" y="5883275"/>
          <p14:tracePt t="20912" x="4000500" y="5921375"/>
          <p14:tracePt t="20924" x="3971925" y="5940425"/>
          <p14:tracePt t="20932" x="3925888" y="5978525"/>
          <p14:tracePt t="20939" x="3859213" y="6016625"/>
          <p14:tracePt t="20948" x="3811588" y="6054725"/>
          <p14:tracePt t="20953" x="3725863" y="6091238"/>
          <p14:tracePt t="20962" x="3679825" y="6129338"/>
          <p14:tracePt t="20972" x="3613150" y="6157913"/>
          <p14:tracePt t="20978" x="3565525" y="6176963"/>
          <p14:tracePt t="20989" x="3536950" y="6205538"/>
          <p14:tracePt t="20991" x="3471863" y="6224588"/>
          <p14:tracePt t="21003" x="3443288" y="6243638"/>
          <p14:tracePt t="21012" x="3395663" y="6281738"/>
          <p14:tracePt t="21019" x="3367088" y="6299200"/>
          <p14:tracePt t="21027" x="3319463" y="6327775"/>
          <p14:tracePt t="21032" x="3281363" y="6346825"/>
          <p14:tracePt t="21043" x="3244850" y="6365875"/>
          <p14:tracePt t="21056" x="3206750" y="6375400"/>
          <p14:tracePt t="21058" x="3206750" y="6384925"/>
          <p14:tracePt t="21069" x="3178175" y="6403975"/>
          <p14:tracePt t="21074" x="3140075" y="6413500"/>
          <p14:tracePt t="21086" x="3111500" y="6442075"/>
          <p14:tracePt t="21094" x="3092450" y="6451600"/>
          <p14:tracePt t="21098" x="3073400" y="6470650"/>
          <p14:tracePt t="21107" x="3063875" y="6480175"/>
          <p14:tracePt t="21114" x="3046413" y="6480175"/>
          <p14:tracePt t="21124" x="3036888" y="6489700"/>
          <p14:tracePt t="21136" x="3017838" y="6499225"/>
          <p14:tracePt t="21140" x="2989263" y="6526213"/>
          <p14:tracePt t="21153" x="2979738" y="6526213"/>
          <p14:tracePt t="21153" x="2970213" y="6535738"/>
          <p14:tracePt t="21164" x="2951163" y="6554788"/>
          <p14:tracePt t="21173" x="2941638" y="6564313"/>
          <p14:tracePt t="21180" x="2932113" y="6573838"/>
          <p14:tracePt t="21190" x="2894013" y="6592888"/>
          <p14:tracePt t="21194" x="2874963" y="6611938"/>
          <p14:tracePt t="21204" x="2865438" y="6621463"/>
          <p14:tracePt t="21214" x="2836863" y="6640513"/>
          <p14:tracePt t="21219" x="2827338" y="6659563"/>
          <p14:tracePt t="21230" x="2819400" y="6669088"/>
          <p14:tracePt t="21236" x="2790825" y="6688138"/>
          <p14:tracePt t="21244" x="2781300" y="6707188"/>
          <p14:tracePt t="21254" x="2771775" y="6716713"/>
          <p14:tracePt t="21260" x="2743200" y="6743700"/>
          <p14:tracePt t="21270" x="2724150" y="6772275"/>
          <p14:tracePt t="21274" x="2695575" y="6810375"/>
          <p14:tracePt t="21286" x="2676525" y="6829425"/>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AB426-5B7C-607E-D413-5D2C9495CC0A}"/>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B787DFD8-D262-D485-B1F2-817C5A0928C5}"/>
              </a:ext>
            </a:extLst>
          </p:cNvPr>
          <p:cNvSpPr>
            <a:spLocks noGrp="1"/>
          </p:cNvSpPr>
          <p:nvPr>
            <p:ph type="subTitle" idx="1"/>
          </p:nvPr>
        </p:nvSpPr>
        <p:spPr>
          <a:xfrm>
            <a:off x="1545336" y="2846832"/>
            <a:ext cx="4169664" cy="2039493"/>
          </a:xfrm>
        </p:spPr>
        <p:txBody>
          <a:bodyPr/>
          <a:lstStyle/>
          <a:p>
            <a:r>
              <a:rPr lang="en-US" dirty="0"/>
              <a:t>Eleni O’Connor MSN, BS, RN</a:t>
            </a:r>
          </a:p>
          <a:p>
            <a:r>
              <a:rPr lang="en-US" dirty="0"/>
              <a:t>eoconnor@nc.edu</a:t>
            </a:r>
          </a:p>
        </p:txBody>
      </p:sp>
      <p:pic>
        <p:nvPicPr>
          <p:cNvPr id="5" name="Audio 4">
            <a:hlinkClick r:id="" action="ppaction://media"/>
            <a:extLst>
              <a:ext uri="{FF2B5EF4-FFF2-40B4-BE49-F238E27FC236}">
                <a16:creationId xmlns:a16="http://schemas.microsoft.com/office/drawing/2014/main" id="{374D157B-A0CA-96BD-734D-7977872BCD3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3962426"/>
      </p:ext>
    </p:extLst>
  </p:cSld>
  <p:clrMapOvr>
    <a:masterClrMapping/>
  </p:clrMapOvr>
  <mc:AlternateContent xmlns:mc="http://schemas.openxmlformats.org/markup-compatibility/2006" xmlns:p14="http://schemas.microsoft.com/office/powerpoint/2010/main">
    <mc:Choice Requires="p14">
      <p:transition spd="slow" p14:dur="2000" advTm="2308"/>
    </mc:Choice>
    <mc:Fallback xmlns="">
      <p:transition spd="slow" advTm="2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390" x="3660775" y="6669088"/>
          <p14:tracePt t="399" x="3802063" y="6554788"/>
          <p14:tracePt t="403" x="3962400" y="6461125"/>
          <p14:tracePt t="413" x="4095750" y="6394450"/>
          <p14:tracePt t="422" x="4217988" y="6356350"/>
          <p14:tracePt t="428" x="4322763" y="6327775"/>
          <p14:tracePt t="441" x="4416425" y="6308725"/>
          <p14:tracePt t="444" x="4473575" y="6299200"/>
          <p14:tracePt t="456" x="4540250" y="6289675"/>
          <p14:tracePt t="462" x="4597400" y="6289675"/>
          <p14:tracePt t="472" x="4616450" y="6289675"/>
          <p14:tracePt t="477" x="4643438" y="6289675"/>
          <p14:tracePt t="482" x="4652963" y="6289675"/>
          <p14:tracePt t="494" x="4662488" y="6289675"/>
          <p14:tracePt t="524" x="4672013" y="6289675"/>
          <p14:tracePt t="531" x="4681538" y="6289675"/>
          <p14:tracePt t="541" x="4700588" y="6318250"/>
          <p14:tracePt t="547" x="4710113" y="6337300"/>
          <p14:tracePt t="557" x="4738688" y="6375400"/>
          <p14:tracePt t="561" x="4757738" y="6394450"/>
          <p14:tracePt t="571" x="4786313" y="6403975"/>
          <p14:tracePt t="582" x="4795838" y="6413500"/>
          <p14:tracePt t="587" x="4805363" y="6413500"/>
          <p14:tracePt t="598" x="4814888" y="6413500"/>
          <p14:tracePt t="759" x="4691063" y="6432550"/>
          <p14:tracePt t="764" x="4464050" y="6432550"/>
          <p14:tracePt t="774" x="4246563" y="6461125"/>
          <p14:tracePt t="783" x="3916363" y="6499225"/>
          <p14:tracePt t="791" x="3763963" y="6545263"/>
          <p14:tracePt t="799" x="3622675" y="6630988"/>
          <p14:tracePt t="804" x="3490913" y="6688138"/>
          <p14:tracePt t="813" x="3386138" y="6716713"/>
          <p14:tracePt t="825" x="3300413" y="6762750"/>
          <p14:tracePt t="829" x="3206750" y="6791325"/>
          <p14:tracePt t="840" x="3082925" y="6819900"/>
          <p14:tracePt t="843" x="2951163" y="6848475"/>
          <p14:tracePt t="1323" x="1550988" y="6516688"/>
          <p14:tracePt t="1329" x="1835150" y="6281738"/>
          <p14:tracePt t="1340" x="2184400" y="6026150"/>
          <p14:tracePt t="1349" x="2544763" y="5732463"/>
          <p14:tracePt t="1354" x="2903538" y="5448300"/>
          <p14:tracePt t="1363" x="3414713" y="5051425"/>
          <p14:tracePt t="1371" x="3849688" y="4719638"/>
          <p14:tracePt t="1379" x="4370388" y="4191000"/>
          <p14:tracePt t="1391" x="4899025" y="3670300"/>
          <p14:tracePt t="1393" x="5343525" y="3216275"/>
          <p14:tracePt t="1407" x="5883275" y="2620963"/>
          <p14:tracePt t="1409" x="6167438" y="2270125"/>
          <p14:tracePt t="1421" x="6394450" y="1957388"/>
          <p14:tracePt t="1430" x="6497638" y="1797050"/>
          <p14:tracePt t="1436" x="6630988" y="1665288"/>
          <p14:tracePt t="1445" x="6734175" y="1560513"/>
          <p14:tracePt t="1449" x="6829425" y="1438275"/>
          <p14:tracePt t="1459" x="6913563" y="1352550"/>
          <p14:tracePt t="1471" x="6989763" y="1249363"/>
          <p14:tracePt t="1475" x="7065963" y="1163638"/>
          <p14:tracePt t="1487" x="7169150" y="1039813"/>
          <p14:tracePt t="1491" x="7273925" y="927100"/>
          <p14:tracePt t="1504" x="7367588" y="841375"/>
          <p14:tracePt t="1510" x="7472363" y="747713"/>
          <p14:tracePt t="1515" x="7558088" y="681038"/>
          <p14:tracePt t="1525" x="7604125" y="642938"/>
          <p14:tracePt t="1530" x="7708900" y="549275"/>
          <p14:tracePt t="1540" x="7812088" y="492125"/>
          <p14:tracePt t="1554" x="8048625" y="368300"/>
          <p14:tracePt t="1557" x="8210550" y="284163"/>
          <p14:tracePt t="1565" x="8332788" y="198438"/>
          <p14:tracePt t="1574" x="8437563" y="104775"/>
          <p14:tracePt t="1581" x="8521700" y="285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AC4DB3-8F4F-1BCC-3CD0-5197F194598B}"/>
              </a:ext>
            </a:extLst>
          </p:cNvPr>
          <p:cNvSpPr>
            <a:spLocks noGrp="1"/>
          </p:cNvSpPr>
          <p:nvPr>
            <p:ph type="ctrTitle"/>
          </p:nvPr>
        </p:nvSpPr>
        <p:spPr>
          <a:xfrm>
            <a:off x="1355597" y="670179"/>
            <a:ext cx="4597527" cy="667512"/>
          </a:xfrm>
        </p:spPr>
        <p:txBody>
          <a:bodyPr/>
          <a:lstStyle/>
          <a:p>
            <a:r>
              <a:rPr lang="en-US" dirty="0"/>
              <a:t>References</a:t>
            </a:r>
          </a:p>
        </p:txBody>
      </p:sp>
      <p:sp>
        <p:nvSpPr>
          <p:cNvPr id="3" name="Subtitle 2">
            <a:extLst>
              <a:ext uri="{FF2B5EF4-FFF2-40B4-BE49-F238E27FC236}">
                <a16:creationId xmlns:a16="http://schemas.microsoft.com/office/drawing/2014/main" id="{47F8B517-8230-1E2B-27D8-139679B8A86E}"/>
              </a:ext>
            </a:extLst>
          </p:cNvPr>
          <p:cNvSpPr>
            <a:spLocks noGrp="1"/>
          </p:cNvSpPr>
          <p:nvPr>
            <p:ph type="subTitle" idx="1"/>
          </p:nvPr>
        </p:nvSpPr>
        <p:spPr>
          <a:xfrm>
            <a:off x="1221486" y="1837182"/>
            <a:ext cx="6112764" cy="2176272"/>
          </a:xfrm>
        </p:spPr>
        <p:txBody>
          <a:bodyPr/>
          <a:lstStyle/>
          <a:p>
            <a:pPr algn="l" rtl="0" fontAlgn="base"/>
            <a:r>
              <a:rPr lang="en-US" sz="1800" b="0" i="0" dirty="0">
                <a:solidFill>
                  <a:srgbClr val="58595A"/>
                </a:solidFill>
                <a:effectLst/>
                <a:latin typeface="Calibri" panose="020F0502020204030204" pitchFamily="34" charset="0"/>
              </a:rPr>
              <a:t>Hanna, G. S., &amp; Dettmer, P. A. (2004). </a:t>
            </a:r>
            <a:r>
              <a:rPr lang="en-US" sz="1800" b="0" i="1" dirty="0">
                <a:solidFill>
                  <a:srgbClr val="58595A"/>
                </a:solidFill>
                <a:effectLst/>
                <a:latin typeface="Calibri" panose="020F0502020204030204" pitchFamily="34" charset="0"/>
              </a:rPr>
              <a:t>Assessment for effective teaching: Using context-adaptive planning. </a:t>
            </a:r>
            <a:r>
              <a:rPr lang="en-US" sz="1800" b="0" i="0" dirty="0">
                <a:solidFill>
                  <a:srgbClr val="58595A"/>
                </a:solidFill>
                <a:effectLst/>
                <a:latin typeface="Calibri" panose="020F0502020204030204" pitchFamily="34" charset="0"/>
              </a:rPr>
              <a:t>Boston, MA: Pearson A&amp;B. </a:t>
            </a:r>
            <a:endParaRPr lang="en-US" b="0" i="0" dirty="0">
              <a:solidFill>
                <a:srgbClr val="000000"/>
              </a:solidFill>
              <a:effectLst/>
              <a:latin typeface="Segoe UI" panose="020B0502040204020203" pitchFamily="34" charset="0"/>
            </a:endParaRPr>
          </a:p>
          <a:p>
            <a:pPr algn="l" rtl="0" fontAlgn="base"/>
            <a:r>
              <a:rPr lang="en-US" sz="1800" b="0" i="0" dirty="0">
                <a:solidFill>
                  <a:srgbClr val="58595A"/>
                </a:solidFill>
                <a:effectLst/>
                <a:latin typeface="Calibri" panose="020F0502020204030204" pitchFamily="34" charset="0"/>
              </a:rPr>
              <a:t>Just Science Now! (n.d.). </a:t>
            </a:r>
            <a:r>
              <a:rPr lang="en-US" sz="1800" b="0" i="1" dirty="0">
                <a:solidFill>
                  <a:srgbClr val="58595A"/>
                </a:solidFill>
                <a:effectLst/>
                <a:latin typeface="Calibri" panose="020F0502020204030204" pitchFamily="34" charset="0"/>
              </a:rPr>
              <a:t>Assessment-inquiry connection. </a:t>
            </a:r>
            <a:r>
              <a:rPr lang="en-US" sz="1800" b="0" i="0" u="sng" strike="noStrike" dirty="0">
                <a:solidFill>
                  <a:srgbClr val="0563C1"/>
                </a:solidFill>
                <a:effectLst/>
                <a:latin typeface="Calibri" panose="020F0502020204030204" pitchFamily="34" charset="0"/>
                <a:hlinkClick r:id="rId2"/>
              </a:rPr>
              <a:t>https://www.justsciencenow.com/assessment/index.htm</a:t>
            </a:r>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744801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565E9-D88A-55D3-9D42-BD1C24B6DE9F}"/>
              </a:ext>
            </a:extLst>
          </p:cNvPr>
          <p:cNvSpPr>
            <a:spLocks noGrp="1"/>
          </p:cNvSpPr>
          <p:nvPr>
            <p:ph type="title"/>
          </p:nvPr>
        </p:nvSpPr>
        <p:spPr/>
        <p:txBody>
          <a:bodyPr/>
          <a:lstStyle/>
          <a:p>
            <a:r>
              <a:rPr lang="en-US" sz="4400" b="1" dirty="0">
                <a:solidFill>
                  <a:schemeClr val="accent6"/>
                </a:solidFill>
                <a:latin typeface="Arial Black" panose="020B0604020202020204" pitchFamily="34" charset="0"/>
                <a:ea typeface="Arial Regular" pitchFamily="34" charset="-122"/>
                <a:cs typeface="Arial Black" panose="020B0604020202020204" pitchFamily="34" charset="0"/>
              </a:rPr>
              <a:t>Objectives</a:t>
            </a:r>
            <a:endParaRPr lang="en-US" sz="4400" b="1" dirty="0">
              <a:solidFill>
                <a:schemeClr val="accent6"/>
              </a:solidFill>
              <a:latin typeface="Arial Black" panose="020B0604020202020204" pitchFamily="34" charset="0"/>
              <a:cs typeface="Arial Black" panose="020B0604020202020204" pitchFamily="34" charset="0"/>
            </a:endParaRPr>
          </a:p>
        </p:txBody>
      </p:sp>
      <p:sp>
        <p:nvSpPr>
          <p:cNvPr id="3" name="Content Placeholder 2">
            <a:extLst>
              <a:ext uri="{FF2B5EF4-FFF2-40B4-BE49-F238E27FC236}">
                <a16:creationId xmlns:a16="http://schemas.microsoft.com/office/drawing/2014/main" id="{4D1F66E5-D2D7-172B-46BA-FEBFE092CC7F}"/>
              </a:ext>
            </a:extLst>
          </p:cNvPr>
          <p:cNvSpPr>
            <a:spLocks noGrp="1"/>
          </p:cNvSpPr>
          <p:nvPr>
            <p:ph idx="1"/>
          </p:nvPr>
        </p:nvSpPr>
        <p:spPr/>
        <p:txBody>
          <a:bodyPr/>
          <a:lstStyle/>
          <a:p>
            <a:r>
              <a:rPr lang="en-US" dirty="0"/>
              <a:t>Introduction​- What is Assessment?</a:t>
            </a:r>
          </a:p>
          <a:p>
            <a:r>
              <a:rPr lang="en-US" dirty="0"/>
              <a:t>Assessment Language</a:t>
            </a:r>
          </a:p>
          <a:p>
            <a:r>
              <a:rPr lang="en-US" dirty="0"/>
              <a:t>Program Goals</a:t>
            </a:r>
          </a:p>
          <a:p>
            <a:r>
              <a:rPr lang="en-US" dirty="0"/>
              <a:t>​Curriculum Maps &amp; Assessment Plans</a:t>
            </a:r>
          </a:p>
          <a:p>
            <a:r>
              <a:rPr lang="en-US" dirty="0"/>
              <a:t>Communicating Assessment​</a:t>
            </a:r>
          </a:p>
          <a:p>
            <a:endParaRPr lang="en-US" dirty="0"/>
          </a:p>
        </p:txBody>
      </p:sp>
      <p:pic>
        <p:nvPicPr>
          <p:cNvPr id="8" name="Audio 7">
            <a:hlinkClick r:id="" action="ppaction://media"/>
            <a:extLst>
              <a:ext uri="{FF2B5EF4-FFF2-40B4-BE49-F238E27FC236}">
                <a16:creationId xmlns:a16="http://schemas.microsoft.com/office/drawing/2014/main" id="{C2C49BF6-B13C-FEDB-3E33-317F5EE0AA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55531800"/>
      </p:ext>
    </p:extLst>
  </p:cSld>
  <p:clrMapOvr>
    <a:masterClrMapping/>
  </p:clrMapOvr>
  <mc:AlternateContent xmlns:mc="http://schemas.openxmlformats.org/markup-compatibility/2006" xmlns:p14="http://schemas.microsoft.com/office/powerpoint/2010/main">
    <mc:Choice Requires="p14">
      <p:transition spd="slow" p14:dur="2000" advTm="39742"/>
    </mc:Choice>
    <mc:Fallback xmlns="">
      <p:transition spd="slow" advTm="39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590" x="2439988" y="6762750"/>
          <p14:tracePt t="2600" x="2459038" y="6688138"/>
          <p14:tracePt t="2604" x="2487613" y="6602413"/>
          <p14:tracePt t="2614" x="2497138" y="6508750"/>
          <p14:tracePt t="2626" x="2544763" y="6403975"/>
          <p14:tracePt t="2630" x="2573338" y="6327775"/>
          <p14:tracePt t="2642" x="2582863" y="6262688"/>
          <p14:tracePt t="2644" x="2628900" y="6157913"/>
          <p14:tracePt t="2656" x="2657475" y="6045200"/>
          <p14:tracePt t="2666" x="2705100" y="5892800"/>
          <p14:tracePt t="2670" x="2733675" y="5751513"/>
          <p14:tracePt t="2680" x="2781300" y="5562600"/>
          <p14:tracePt t="2686" x="2827338" y="5410200"/>
          <p14:tracePt t="2697" x="2884488" y="5268913"/>
          <p14:tracePt t="2706" x="2913063" y="5183188"/>
          <p14:tracePt t="2710" x="2960688" y="5051425"/>
          <p14:tracePt t="2720" x="3017838" y="4927600"/>
          <p14:tracePt t="2726" x="3082925" y="4786313"/>
          <p14:tracePt t="2736" x="3140075" y="4654550"/>
          <p14:tracePt t="2746" x="3206750" y="4511675"/>
          <p14:tracePt t="2750" x="3281363" y="4370388"/>
          <p14:tracePt t="2760" x="3348038" y="4237038"/>
          <p14:tracePt t="2766" x="3433763" y="4095750"/>
          <p14:tracePt t="2777" x="3498850" y="3973513"/>
          <p14:tracePt t="2786" x="3556000" y="3887788"/>
          <p14:tracePt t="2792" x="3632200" y="3727450"/>
          <p14:tracePt t="2802" x="3708400" y="3613150"/>
          <p14:tracePt t="2806" x="3783013" y="3490913"/>
          <p14:tracePt t="2816" x="3830638" y="3386138"/>
          <p14:tracePt t="2827" x="3906838" y="3282950"/>
          <p14:tracePt t="2832" x="3962400" y="3140075"/>
          <p14:tracePt t="2843" x="4010025" y="3055938"/>
          <p14:tracePt t="2846" x="4019550" y="2979738"/>
          <p14:tracePt t="2856" x="4029075" y="2951163"/>
          <p14:tracePt t="2868" x="4057650" y="2903538"/>
          <p14:tracePt t="2872" x="4067175" y="2874963"/>
          <p14:tracePt t="2882" x="4076700" y="2865438"/>
          <p14:tracePt t="2886" x="4076700" y="2857500"/>
          <p14:tracePt t="2898" x="4076700" y="2847975"/>
          <p14:tracePt t="2906" x="4076700" y="2838450"/>
          <p14:tracePt t="3068" x="4067175" y="2847975"/>
          <p14:tracePt t="3074" x="4048125" y="2865438"/>
          <p14:tracePt t="3084" x="4019550" y="2874963"/>
          <p14:tracePt t="3098" x="4000500" y="2884488"/>
          <p14:tracePt t="3110" x="3990975" y="2894013"/>
          <p14:tracePt t="3114" x="3981450" y="2894013"/>
          <p14:tracePt t="3126" x="3971925" y="2903538"/>
          <p14:tracePt t="3130" x="3962400" y="2913063"/>
          <p14:tracePt t="3143" x="3952875" y="2913063"/>
          <p14:tracePt t="3150" x="3952875" y="2932113"/>
          <p14:tracePt t="3154" x="3906838" y="2941638"/>
          <p14:tracePt t="3164" x="3878263" y="2951163"/>
          <p14:tracePt t="3170" x="3840163" y="2970213"/>
          <p14:tracePt t="3180" x="3821113" y="2979738"/>
          <p14:tracePt t="3192" x="3763963" y="3008313"/>
          <p14:tracePt t="3194" x="3735388" y="3027363"/>
          <p14:tracePt t="3204" x="3708400" y="3036888"/>
          <p14:tracePt t="3210" x="3708400" y="3046413"/>
          <p14:tracePt t="3220" x="3689350" y="3055938"/>
          <p14:tracePt t="3230" x="3651250" y="3074988"/>
          <p14:tracePt t="3234" x="3632200" y="3092450"/>
          <p14:tracePt t="3246" x="3613150" y="3111500"/>
          <p14:tracePt t="3250" x="3584575" y="3130550"/>
          <p14:tracePt t="3260" x="3565525" y="3140075"/>
          <p14:tracePt t="3270" x="3556000" y="3149600"/>
          <p14:tracePt t="3276" x="3527425" y="3178175"/>
          <p14:tracePt t="3286" x="3508375" y="3187700"/>
          <p14:tracePt t="3292" x="3471863" y="3216275"/>
          <p14:tracePt t="3310" x="3452813" y="3225800"/>
          <p14:tracePt t="3316" x="3443288" y="3235325"/>
          <p14:tracePt t="3327" x="3433763" y="3244850"/>
          <p14:tracePt t="3344" x="3424238" y="3244850"/>
          <p14:tracePt t="3352" x="3414713" y="3254375"/>
          <p14:tracePt t="3366" x="3405188" y="3254375"/>
          <p14:tracePt t="3393" x="3405188" y="3263900"/>
          <p14:tracePt t="3406" x="3395663" y="3263900"/>
          <p14:tracePt t="3414" x="3395663" y="3273425"/>
          <p14:tracePt t="3432" x="3386138" y="3273425"/>
          <p14:tracePt t="3436" x="3376613" y="3273425"/>
          <p14:tracePt t="3446" x="3367088" y="3273425"/>
          <p14:tracePt t="3452" x="3357563" y="3282950"/>
          <p14:tracePt t="3463" x="3348038" y="3292475"/>
          <p14:tracePt t="3476" x="3348038" y="3302000"/>
          <p14:tracePt t="3512" x="3348038" y="3311525"/>
          <p14:tracePt t="3754" x="3357563" y="3302000"/>
          <p14:tracePt t="3760" x="3376613" y="3302000"/>
          <p14:tracePt t="3770" x="3395663" y="3302000"/>
          <p14:tracePt t="3776" x="3414713" y="3302000"/>
          <p14:tracePt t="3784" x="3433763" y="3302000"/>
          <p14:tracePt t="3797" x="3462338" y="3302000"/>
          <p14:tracePt t="3800" x="3490913" y="3302000"/>
          <p14:tracePt t="3810" x="3508375" y="3302000"/>
          <p14:tracePt t="3814" x="3546475" y="3302000"/>
          <p14:tracePt t="3827" x="3556000" y="3302000"/>
          <p14:tracePt t="3834" x="3565525" y="3302000"/>
          <p14:tracePt t="3843" x="3594100" y="3302000"/>
          <p14:tracePt t="3850" x="3613150" y="3302000"/>
          <p14:tracePt t="3856" x="3660775" y="3302000"/>
          <p14:tracePt t="3866" x="3717925" y="3302000"/>
          <p14:tracePt t="3877" x="3735388" y="3302000"/>
          <p14:tracePt t="3880" x="3773488" y="3302000"/>
          <p14:tracePt t="3893" x="3792538" y="3302000"/>
          <p14:tracePt t="3896" x="3849688" y="3302000"/>
          <p14:tracePt t="3906" x="3878263" y="3302000"/>
          <p14:tracePt t="3916" x="3906838" y="3302000"/>
          <p14:tracePt t="3922" x="3944938" y="3302000"/>
          <p14:tracePt t="3930" x="3971925" y="3302000"/>
          <p14:tracePt t="3936" x="3990975" y="3302000"/>
          <p14:tracePt t="3946" x="4010025" y="3302000"/>
          <p14:tracePt t="3956" x="4038600" y="3302000"/>
          <p14:tracePt t="3963" x="4067175" y="3302000"/>
          <p14:tracePt t="3972" x="4095750" y="3302000"/>
          <p14:tracePt t="3976" x="4124325" y="3302000"/>
          <p14:tracePt t="3986" x="4162425" y="3302000"/>
          <p14:tracePt t="4002" x="4171950" y="3302000"/>
          <p14:tracePt t="4013" x="4189413" y="3302000"/>
          <p14:tracePt t="4016" x="4208463" y="3302000"/>
          <p14:tracePt t="4029" x="4227513" y="3302000"/>
          <p14:tracePt t="4036" x="4246563" y="3302000"/>
          <p14:tracePt t="4043" x="4256088" y="3302000"/>
          <p14:tracePt t="4052" x="4284663" y="3302000"/>
          <p14:tracePt t="4056" x="4294188" y="3302000"/>
          <p14:tracePt t="4068" x="4313238" y="3302000"/>
          <p14:tracePt t="4079" x="4322763" y="3302000"/>
          <p14:tracePt t="4082" x="4332288" y="3302000"/>
          <p14:tracePt t="4093" x="4351338" y="3302000"/>
          <p14:tracePt t="4098" x="4360863" y="3302000"/>
          <p14:tracePt t="4110" x="4370388" y="3302000"/>
          <p14:tracePt t="4132" x="4379913" y="3302000"/>
          <p14:tracePt t="5364" x="4389438" y="3302000"/>
          <p14:tracePt t="5388" x="4389438" y="3311525"/>
          <p14:tracePt t="5398" x="4389438" y="3319463"/>
          <p14:tracePt t="5420" x="4389438" y="3328988"/>
          <p14:tracePt t="5444" x="4389438" y="3338513"/>
          <p14:tracePt t="5566" x="4389438" y="3348038"/>
          <p14:tracePt t="5580" x="4389438" y="3357563"/>
          <p14:tracePt t="5696" x="4389438" y="3367088"/>
          <p14:tracePt t="5702" x="4389438" y="3376613"/>
          <p14:tracePt t="5713" x="4389438" y="3386138"/>
          <p14:tracePt t="5736" x="4389438" y="3395663"/>
          <p14:tracePt t="5848" x="4389438" y="3414713"/>
          <p14:tracePt t="5860" x="4389438" y="3424238"/>
          <p14:tracePt t="5872" x="4389438" y="3433763"/>
          <p14:tracePt t="5882" x="4389438" y="3452813"/>
          <p14:tracePt t="5888" x="4389438" y="3462338"/>
          <p14:tracePt t="5898" x="4389438" y="3471863"/>
          <p14:tracePt t="5904" x="4389438" y="3481388"/>
          <p14:tracePt t="5925" x="4389438" y="3490913"/>
          <p14:tracePt t="5929" x="4389438" y="3509963"/>
          <p14:tracePt t="5938" x="4389438" y="3519488"/>
          <p14:tracePt t="5945" x="4389438" y="3529013"/>
          <p14:tracePt t="5968" x="4389438" y="3538538"/>
          <p14:tracePt t="5979" x="4389438" y="3546475"/>
          <p14:tracePt t="5984" x="4389438" y="3556000"/>
          <p14:tracePt t="6004" x="4389438" y="3565525"/>
          <p14:tracePt t="6011" x="4389438" y="3575050"/>
          <p14:tracePt t="6020" x="4389438" y="3584575"/>
          <p14:tracePt t="6026" x="4389438" y="3594100"/>
          <p14:tracePt t="6034" x="4389438" y="3603625"/>
          <p14:tracePt t="6045" x="4389438" y="3613150"/>
          <p14:tracePt t="6050" x="4389438" y="3632200"/>
          <p14:tracePt t="6060" x="4389438" y="3641725"/>
          <p14:tracePt t="6076" x="4389438" y="3651250"/>
          <p14:tracePt t="6086" x="4379913" y="3651250"/>
          <p14:tracePt t="6180" x="4379913" y="3670300"/>
          <p14:tracePt t="6186" x="4379913" y="3679825"/>
          <p14:tracePt t="6196" x="4379913" y="3689350"/>
          <p14:tracePt t="6207" x="4370388" y="3698875"/>
          <p14:tracePt t="6210" x="4370388" y="3717925"/>
          <p14:tracePt t="6220" x="4370388" y="3736975"/>
          <p14:tracePt t="6226" x="4370388" y="3746500"/>
          <p14:tracePt t="6236" x="4360863" y="3756025"/>
          <p14:tracePt t="6246" x="4351338" y="3773488"/>
          <p14:tracePt t="6252" x="4341813" y="3783013"/>
          <p14:tracePt t="6263" x="4341813" y="3792538"/>
          <p14:tracePt t="6276" x="4341813" y="3802063"/>
          <p14:tracePt t="6316" x="4332288" y="3830638"/>
          <p14:tracePt t="38526" x="4294188" y="3878263"/>
          <p14:tracePt t="38536" x="4227513" y="3925888"/>
          <p14:tracePt t="38543" x="4133850" y="4019550"/>
          <p14:tracePt t="38555" x="4095750" y="4105275"/>
          <p14:tracePt t="38559" x="4019550" y="4210050"/>
          <p14:tracePt t="38568" x="3944938" y="4294188"/>
          <p14:tracePt t="38578" x="3897313" y="4360863"/>
          <p14:tracePt t="38582" x="3849688" y="4464050"/>
          <p14:tracePt t="38592" x="3802063" y="4511675"/>
          <p14:tracePt t="38598" x="3754438" y="4578350"/>
          <p14:tracePt t="38609" x="3735388" y="4625975"/>
          <p14:tracePt t="38618" x="3698875" y="4673600"/>
          <p14:tracePt t="38623" x="3689350" y="4738688"/>
          <p14:tracePt t="38632" x="3660775" y="4786313"/>
          <p14:tracePt t="38639" x="3651250" y="4814888"/>
          <p14:tracePt t="38648" x="3632200" y="4862513"/>
          <p14:tracePt t="38658" x="3622675" y="4881563"/>
          <p14:tracePt t="38664" x="3603625" y="4937125"/>
          <p14:tracePt t="38675" x="3594100" y="5013325"/>
          <p14:tracePt t="38677" x="3556000" y="5080000"/>
          <p14:tracePt t="38689" x="3517900" y="5145088"/>
          <p14:tracePt t="38698" x="3443288" y="5240338"/>
          <p14:tracePt t="38705" x="3376613" y="5307013"/>
          <p14:tracePt t="38714" x="3281363" y="5391150"/>
          <p14:tracePt t="38718" x="3216275" y="5486400"/>
          <p14:tracePt t="38728" x="3121025" y="5572125"/>
          <p14:tracePt t="38739" x="3073400" y="5618163"/>
          <p14:tracePt t="38744" x="2998788" y="5703888"/>
          <p14:tracePt t="38755" x="2932113" y="5780088"/>
          <p14:tracePt t="38758" x="2874963" y="5864225"/>
          <p14:tracePt t="38772" x="2819400" y="5930900"/>
          <p14:tracePt t="38778" x="2771775" y="5978525"/>
          <p14:tracePt t="38784" x="2695575" y="6072188"/>
          <p14:tracePt t="38794" x="2638425" y="6157913"/>
          <p14:tracePt t="38800" x="2600325" y="6224588"/>
          <p14:tracePt t="38810" x="2525713" y="6308725"/>
          <p14:tracePt t="38822" x="2468563" y="6375400"/>
          <p14:tracePt t="38825" x="2401888" y="6461125"/>
          <p14:tracePt t="38834" x="2327275" y="6545263"/>
          <p14:tracePt t="38842" x="2251075" y="6640513"/>
          <p14:tracePt t="38850" x="2184400" y="6726238"/>
          <p14:tracePt t="38860" x="2109788" y="681037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0BC6-9DA0-FB4D-8879-DC8B3958C07C}"/>
              </a:ext>
            </a:extLst>
          </p:cNvPr>
          <p:cNvSpPr>
            <a:spLocks noGrp="1"/>
          </p:cNvSpPr>
          <p:nvPr>
            <p:ph type="title"/>
          </p:nvPr>
        </p:nvSpPr>
        <p:spPr>
          <a:xfrm>
            <a:off x="3391280" y="375666"/>
            <a:ext cx="8047863" cy="768096"/>
          </a:xfrm>
        </p:spPr>
        <p:txBody>
          <a:bodyPr/>
          <a:lstStyle/>
          <a:p>
            <a:pPr algn="ctr"/>
            <a:r>
              <a:rPr lang="en-US" dirty="0"/>
              <a:t>What is Assessment?</a:t>
            </a:r>
          </a:p>
        </p:txBody>
      </p:sp>
      <p:sp>
        <p:nvSpPr>
          <p:cNvPr id="3" name="Content Placeholder 2">
            <a:extLst>
              <a:ext uri="{FF2B5EF4-FFF2-40B4-BE49-F238E27FC236}">
                <a16:creationId xmlns:a16="http://schemas.microsoft.com/office/drawing/2014/main" id="{1E0B8C4B-3A3C-9FD1-59FB-1666C1F09376}"/>
              </a:ext>
            </a:extLst>
          </p:cNvPr>
          <p:cNvSpPr>
            <a:spLocks noGrp="1"/>
          </p:cNvSpPr>
          <p:nvPr>
            <p:ph idx="1"/>
          </p:nvPr>
        </p:nvSpPr>
        <p:spPr>
          <a:xfrm>
            <a:off x="4672584" y="1225296"/>
            <a:ext cx="6766560" cy="1140714"/>
          </a:xfrm>
        </p:spPr>
        <p:txBody>
          <a:bodyPr/>
          <a:lstStyle/>
          <a:p>
            <a:r>
              <a:rPr lang="en-US" i="0" dirty="0">
                <a:solidFill>
                  <a:srgbClr val="202124"/>
                </a:solidFill>
                <a:effectLst/>
                <a:latin typeface="Roboto" panose="02000000000000000000" pitchFamily="2" charset="0"/>
              </a:rPr>
              <a:t>Assessment is the systematic collection, review and use of information about educational programs to improve student learning. Assessment focuses on what students know, what they can do, and if intended learning outcomes are being </a:t>
            </a:r>
            <a:r>
              <a:rPr lang="en-US" dirty="0">
                <a:solidFill>
                  <a:srgbClr val="202124"/>
                </a:solidFill>
                <a:latin typeface="Roboto" panose="02000000000000000000" pitchFamily="2" charset="0"/>
              </a:rPr>
              <a:t>met </a:t>
            </a:r>
            <a:r>
              <a:rPr lang="en-US" i="0" dirty="0">
                <a:solidFill>
                  <a:srgbClr val="202124"/>
                </a:solidFill>
                <a:effectLst/>
                <a:latin typeface="Roboto" panose="02000000000000000000" pitchFamily="2" charset="0"/>
              </a:rPr>
              <a:t>when they graduate.</a:t>
            </a:r>
            <a:endParaRPr lang="en-US" dirty="0"/>
          </a:p>
        </p:txBody>
      </p:sp>
      <p:sp>
        <p:nvSpPr>
          <p:cNvPr id="15" name="Slide Number Placeholder 14">
            <a:extLst>
              <a:ext uri="{FF2B5EF4-FFF2-40B4-BE49-F238E27FC236}">
                <a16:creationId xmlns:a16="http://schemas.microsoft.com/office/drawing/2014/main" id="{7FC3FD3F-45EE-74E3-AD64-441303B83EF3}"/>
              </a:ext>
            </a:extLst>
          </p:cNvPr>
          <p:cNvSpPr>
            <a:spLocks noGrp="1"/>
          </p:cNvSpPr>
          <p:nvPr>
            <p:ph type="sldNum" sz="quarter" idx="12"/>
          </p:nvPr>
        </p:nvSpPr>
        <p:spPr/>
        <p:txBody>
          <a:bodyPr/>
          <a:lstStyle/>
          <a:p>
            <a:fld id="{48F63A3B-78C7-47BE-AE5E-E10140E04643}" type="slidenum">
              <a:rPr lang="en-US" smtClean="0"/>
              <a:t>3</a:t>
            </a:fld>
            <a:endParaRPr lang="en-US" dirty="0"/>
          </a:p>
        </p:txBody>
      </p:sp>
      <p:sp>
        <p:nvSpPr>
          <p:cNvPr id="4" name="Title 1">
            <a:extLst>
              <a:ext uri="{FF2B5EF4-FFF2-40B4-BE49-F238E27FC236}">
                <a16:creationId xmlns:a16="http://schemas.microsoft.com/office/drawing/2014/main" id="{B2C0E12D-DD45-6E09-4720-852D80756DBE}"/>
              </a:ext>
            </a:extLst>
          </p:cNvPr>
          <p:cNvSpPr txBox="1">
            <a:spLocks/>
          </p:cNvSpPr>
          <p:nvPr/>
        </p:nvSpPr>
        <p:spPr>
          <a:xfrm>
            <a:off x="3457956" y="2447544"/>
            <a:ext cx="8047863" cy="1337691"/>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pPr algn="ctr"/>
            <a:r>
              <a:rPr lang="en-US" dirty="0"/>
              <a:t>Why is assessment important?</a:t>
            </a:r>
          </a:p>
        </p:txBody>
      </p:sp>
      <p:sp>
        <p:nvSpPr>
          <p:cNvPr id="5" name="Content Placeholder 2">
            <a:extLst>
              <a:ext uri="{FF2B5EF4-FFF2-40B4-BE49-F238E27FC236}">
                <a16:creationId xmlns:a16="http://schemas.microsoft.com/office/drawing/2014/main" id="{923DD74F-B8DD-5A4E-5E9F-A3CDD5594D5A}"/>
              </a:ext>
            </a:extLst>
          </p:cNvPr>
          <p:cNvSpPr txBox="1">
            <a:spLocks/>
          </p:cNvSpPr>
          <p:nvPr/>
        </p:nvSpPr>
        <p:spPr>
          <a:xfrm>
            <a:off x="4677346" y="3954398"/>
            <a:ext cx="6766560" cy="167830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360"/>
              </a:spcBef>
              <a:buFont typeface="Arial" panose="020B0604020202020204" pitchFamily="34" charset="0"/>
              <a:buNone/>
              <a:defRPr sz="1500" kern="1200">
                <a:solidFill>
                  <a:schemeClr val="accent6"/>
                </a:solidFill>
                <a:latin typeface="+mn-lt"/>
                <a:ea typeface="+mn-ea"/>
                <a:cs typeface="+mn-cs"/>
              </a:defRPr>
            </a:lvl1pPr>
            <a:lvl2pPr marL="6858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2pPr>
            <a:lvl3pPr marL="11430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3pPr>
            <a:lvl4pPr marL="16002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4pPr>
            <a:lvl5pPr marL="2057400" indent="-347472" algn="l" defTabSz="914400" rtl="0" eaLnBrk="1" latinLnBrk="0" hangingPunct="1">
              <a:lnSpc>
                <a:spcPct val="100000"/>
              </a:lnSpc>
              <a:spcBef>
                <a:spcPts val="360"/>
              </a:spcBef>
              <a:buFont typeface="Arial" panose="020B0604020202020204" pitchFamily="34" charset="0"/>
              <a:buChar char="•"/>
              <a:defRPr sz="15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202124"/>
                </a:solidFill>
                <a:latin typeface="Roboto" panose="02000000000000000000" pitchFamily="2" charset="0"/>
              </a:rPr>
              <a:t>For evaluation of program effectiveness! </a:t>
            </a:r>
          </a:p>
          <a:p>
            <a:pPr marL="285750" indent="-285750">
              <a:buFont typeface="Arial" panose="020B0604020202020204" pitchFamily="34" charset="0"/>
              <a:buChar char="•"/>
            </a:pPr>
            <a:r>
              <a:rPr lang="en-US" b="0" i="0" dirty="0">
                <a:solidFill>
                  <a:srgbClr val="202124"/>
                </a:solidFill>
                <a:effectLst/>
                <a:latin typeface="Roboto" panose="02000000000000000000" pitchFamily="2" charset="0"/>
              </a:rPr>
              <a:t>To identify students' strengths and weaknesses and the gaps they may have in their learning/skills. </a:t>
            </a:r>
          </a:p>
          <a:p>
            <a:pPr marL="285750" indent="-285750">
              <a:buFont typeface="Arial" panose="020B0604020202020204" pitchFamily="34" charset="0"/>
              <a:buChar char="•"/>
            </a:pPr>
            <a:r>
              <a:rPr lang="en-US" b="0" i="0" dirty="0">
                <a:solidFill>
                  <a:srgbClr val="202124"/>
                </a:solidFill>
                <a:effectLst/>
                <a:latin typeface="Roboto" panose="02000000000000000000" pitchFamily="2" charset="0"/>
              </a:rPr>
              <a:t>To assist in setting targets for students, instructors, and subject specializations. </a:t>
            </a:r>
          </a:p>
          <a:p>
            <a:pPr marL="285750" indent="-285750">
              <a:buFont typeface="Arial" panose="020B0604020202020204" pitchFamily="34" charset="0"/>
              <a:buChar char="•"/>
            </a:pPr>
            <a:r>
              <a:rPr lang="en-US" b="0" i="0" dirty="0">
                <a:solidFill>
                  <a:srgbClr val="202124"/>
                </a:solidFill>
                <a:effectLst/>
                <a:latin typeface="Roboto" panose="02000000000000000000" pitchFamily="2" charset="0"/>
              </a:rPr>
              <a:t>To review and monitor teaching and learning strategies and process.</a:t>
            </a:r>
            <a:endParaRPr lang="en-US" dirty="0"/>
          </a:p>
        </p:txBody>
      </p:sp>
      <p:pic>
        <p:nvPicPr>
          <p:cNvPr id="8" name="Audio 7">
            <a:hlinkClick r:id="" action="ppaction://media"/>
            <a:extLst>
              <a:ext uri="{FF2B5EF4-FFF2-40B4-BE49-F238E27FC236}">
                <a16:creationId xmlns:a16="http://schemas.microsoft.com/office/drawing/2014/main" id="{CA8C6B67-4B81-0115-6B13-007100C961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9622006"/>
      </p:ext>
    </p:extLst>
  </p:cSld>
  <p:clrMapOvr>
    <a:masterClrMapping/>
  </p:clrMapOvr>
  <mc:AlternateContent xmlns:mc="http://schemas.openxmlformats.org/markup-compatibility/2006" xmlns:p14="http://schemas.microsoft.com/office/powerpoint/2010/main">
    <mc:Choice Requires="p14">
      <p:transition spd="slow" p14:dur="2000" advTm="190464"/>
    </mc:Choice>
    <mc:Fallback xmlns="">
      <p:transition spd="slow" advTm="19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500" x="2439988" y="6535738"/>
          <p14:tracePt t="511" x="2487613" y="6346825"/>
          <p14:tracePt t="514" x="2544763" y="6167438"/>
          <p14:tracePt t="524" x="2582863" y="5997575"/>
          <p14:tracePt t="537" x="2609850" y="5845175"/>
          <p14:tracePt t="540" x="2638425" y="5675313"/>
          <p14:tracePt t="550" x="2638425" y="5524500"/>
          <p14:tracePt t="554" x="2638425" y="5410200"/>
          <p14:tracePt t="564" x="2638425" y="5297488"/>
          <p14:tracePt t="574" x="2638425" y="5202238"/>
          <p14:tracePt t="580" x="2609850" y="5099050"/>
          <p14:tracePt t="590" x="2582863" y="5032375"/>
          <p14:tracePt t="606" x="2563813" y="5022850"/>
          <p14:tracePt t="607" x="2506663" y="5022850"/>
          <p14:tracePt t="616" x="2449513" y="5022850"/>
          <p14:tracePt t="622" x="2401888" y="5022850"/>
          <p14:tracePt t="631" x="2365375" y="5022850"/>
          <p14:tracePt t="639" x="2346325" y="5022850"/>
          <p14:tracePt t="646" x="2327275" y="5022850"/>
          <p14:tracePt t="185856" x="2327275" y="5041900"/>
          <p14:tracePt t="185866" x="2327275" y="5118100"/>
          <p14:tracePt t="185876" x="2355850" y="5164138"/>
          <p14:tracePt t="185884" x="2401888" y="5230813"/>
          <p14:tracePt t="185892" x="2468563" y="5268913"/>
          <p14:tracePt t="185897" x="2573338" y="5316538"/>
          <p14:tracePt t="185906" x="2724150" y="5364163"/>
          <p14:tracePt t="185916" x="2903538" y="5391150"/>
          <p14:tracePt t="185922" x="3073400" y="5419725"/>
          <p14:tracePt t="185933" x="3281363" y="5419725"/>
          <p14:tracePt t="185936" x="3414713" y="5419725"/>
          <p14:tracePt t="185950" x="3632200" y="5372100"/>
          <p14:tracePt t="185958" x="3962400" y="5307013"/>
          <p14:tracePt t="185964" x="4379913" y="5211763"/>
          <p14:tracePt t="185972" x="4833938" y="5118100"/>
          <p14:tracePt t="185980" x="5305425" y="4946650"/>
          <p14:tracePt t="185988" x="5741988" y="4805363"/>
          <p14:tracePt t="186000" x="6138863" y="4606925"/>
          <p14:tracePt t="186002" x="6724650" y="4398963"/>
          <p14:tracePt t="186013" x="6867525" y="4351338"/>
          <p14:tracePt t="186018" x="7178675" y="4210050"/>
          <p14:tracePt t="186030" x="7462838" y="4000500"/>
          <p14:tracePt t="186038" x="7737475" y="3783013"/>
          <p14:tracePt t="186047" x="7916863" y="3603625"/>
          <p14:tracePt t="186052" x="7993063" y="3405188"/>
          <p14:tracePt t="186058" x="8058150" y="3197225"/>
          <p14:tracePt t="186068" x="8086725" y="3008313"/>
          <p14:tracePt t="186080" x="8086725" y="2874963"/>
          <p14:tracePt t="186084" x="8086725" y="2592388"/>
          <p14:tracePt t="186097" x="8086725" y="2439988"/>
          <p14:tracePt t="186100" x="8067675" y="2289175"/>
          <p14:tracePt t="186108" x="8020050" y="2184400"/>
          <p14:tracePt t="186118" x="7983538" y="2081213"/>
          <p14:tracePt t="186124" x="7916863" y="1985963"/>
          <p14:tracePt t="186134" x="7878763" y="1882775"/>
          <p14:tracePt t="186138" x="7802563" y="1778000"/>
          <p14:tracePt t="186149" x="7747000" y="1712913"/>
          <p14:tracePt t="186158" x="7699375" y="1655763"/>
          <p14:tracePt t="186164" x="7661275" y="1608138"/>
          <p14:tracePt t="186174" x="7613650" y="1570038"/>
          <p14:tracePt t="186180" x="7575550" y="1541463"/>
          <p14:tracePt t="186190" x="7566025" y="1522413"/>
          <p14:tracePt t="186200" x="7558088" y="1512888"/>
          <p14:tracePt t="186730" x="7539038" y="1512888"/>
          <p14:tracePt t="186738" x="7529513" y="1512888"/>
          <p14:tracePt t="186746" x="7519988" y="1485900"/>
          <p14:tracePt t="186754" x="7500938" y="1466850"/>
          <p14:tracePt t="186762" x="7481888" y="1447800"/>
          <p14:tracePt t="186770" x="7453313" y="1409700"/>
          <p14:tracePt t="186780" x="7405688" y="1371600"/>
          <p14:tracePt t="186784" x="7339013" y="1333500"/>
          <p14:tracePt t="186797" x="7273925" y="1304925"/>
          <p14:tracePt t="186800" x="7188200" y="1266825"/>
          <p14:tracePt t="186811" x="7140575" y="1239838"/>
          <p14:tracePt t="186820" x="7037388" y="1211263"/>
          <p14:tracePt t="186824" x="6942138" y="1201738"/>
          <p14:tracePt t="186834" x="6810375" y="1154113"/>
          <p14:tracePt t="186840" x="6667500" y="1144588"/>
          <p14:tracePt t="186850" x="6535738" y="1106488"/>
          <p14:tracePt t="186861" x="6384925" y="1096963"/>
          <p14:tracePt t="186867" x="6289675" y="1077913"/>
          <p14:tracePt t="186876" x="6138863" y="1068388"/>
          <p14:tracePt t="186883" x="5986463" y="1068388"/>
          <p14:tracePt t="186892" x="5854700" y="1068388"/>
          <p14:tracePt t="186896" x="5722938" y="1068388"/>
          <p14:tracePt t="186906" x="5580063" y="1049338"/>
          <p14:tracePt t="186916" x="5448300" y="1049338"/>
          <p14:tracePt t="186922" x="5353050" y="1049338"/>
          <p14:tracePt t="186934" x="5297488" y="1049338"/>
          <p14:tracePt t="186935" x="5230813" y="1077913"/>
          <p14:tracePt t="186947" x="5173663" y="1087438"/>
          <p14:tracePt t="186956" x="5106988" y="1106488"/>
          <p14:tracePt t="186963" x="5060950" y="1116013"/>
          <p14:tracePt t="186972" x="5032375" y="1135063"/>
          <p14:tracePt t="186980" x="5013325" y="1144588"/>
          <p14:tracePt t="186988" x="4965700" y="1182688"/>
          <p14:tracePt t="187000" x="4946650" y="1192213"/>
          <p14:tracePt t="187002" x="4927600" y="1201738"/>
          <p14:tracePt t="187013" x="4908550" y="1220788"/>
          <p14:tracePt t="187018" x="4870450" y="1239838"/>
          <p14:tracePt t="187030" x="4843463" y="1276350"/>
          <p14:tracePt t="187038" x="4833938" y="1295400"/>
          <p14:tracePt t="187042" x="4805363" y="1314450"/>
          <p14:tracePt t="187052" x="4776788" y="1362075"/>
          <p14:tracePt t="187058" x="4748213" y="1390650"/>
          <p14:tracePt t="187068" x="4729163" y="1409700"/>
          <p14:tracePt t="187080" x="4691063" y="1447800"/>
          <p14:tracePt t="187084" x="4672013" y="1466850"/>
          <p14:tracePt t="187100" x="4652963" y="1485900"/>
          <p14:tracePt t="187108" x="4633913" y="1512888"/>
          <p14:tracePt t="187118" x="4625975" y="1541463"/>
          <p14:tracePt t="187124" x="4616450" y="1560513"/>
          <p14:tracePt t="187134" x="4606925" y="1579563"/>
          <p14:tracePt t="187138" x="4578350" y="1598613"/>
          <p14:tracePt t="187150" x="4559300" y="1627188"/>
          <p14:tracePt t="187158" x="4530725" y="1665288"/>
          <p14:tracePt t="187166" x="4521200" y="1703388"/>
          <p14:tracePt t="187174" x="4492625" y="1739900"/>
          <p14:tracePt t="187180" x="4464050" y="1768475"/>
          <p14:tracePt t="187188" x="4454525" y="1797050"/>
          <p14:tracePt t="187200" x="4425950" y="1844675"/>
          <p14:tracePt t="187204" x="4406900" y="1863725"/>
          <p14:tracePt t="187216" x="4398963" y="1901825"/>
          <p14:tracePt t="187218" x="4360863" y="1939925"/>
          <p14:tracePt t="187230" x="4351338" y="1976438"/>
          <p14:tracePt t="187240" x="4332288" y="2005013"/>
          <p14:tracePt t="187247" x="4322763" y="2024063"/>
          <p14:tracePt t="187254" x="4313238" y="2052638"/>
          <p14:tracePt t="187263" x="4294188" y="2090738"/>
          <p14:tracePt t="187270" x="4284663" y="2109788"/>
          <p14:tracePt t="187280" x="4275138" y="2138363"/>
          <p14:tracePt t="187284" x="4275138" y="2147888"/>
          <p14:tracePt t="187297" x="4265613" y="2157413"/>
          <p14:tracePt t="187300" x="4256088" y="2157413"/>
          <p14:tracePt t="187320" x="4256088" y="2166938"/>
          <p14:tracePt t="187874" x="4237038" y="2184400"/>
          <p14:tracePt t="188686" x="4217988" y="2241550"/>
          <p14:tracePt t="188697" x="4179888" y="2346325"/>
          <p14:tracePt t="188702" x="4162425" y="2401888"/>
          <p14:tracePt t="188713" x="4133850" y="2487613"/>
          <p14:tracePt t="188718" x="4105275" y="2535238"/>
          <p14:tracePt t="188730" x="4095750" y="2628900"/>
          <p14:tracePt t="188738" x="4086225" y="2695575"/>
          <p14:tracePt t="188742" x="4057650" y="2762250"/>
          <p14:tracePt t="188752" x="4048125" y="2800350"/>
          <p14:tracePt t="188758" x="4029075" y="2865438"/>
          <p14:tracePt t="188768" x="4019550" y="2922588"/>
          <p14:tracePt t="188780" x="4019550" y="2970213"/>
          <p14:tracePt t="188783" x="4019550" y="3027363"/>
          <p14:tracePt t="188792" x="4019550" y="3101975"/>
          <p14:tracePt t="188800" x="4019550" y="3140075"/>
          <p14:tracePt t="188808" x="4019550" y="3197225"/>
          <p14:tracePt t="188818" x="4019550" y="3282950"/>
          <p14:tracePt t="188824" x="4038600" y="3319463"/>
          <p14:tracePt t="188834" x="4048125" y="3367088"/>
          <p14:tracePt t="188838" x="4076700" y="3443288"/>
          <p14:tracePt t="188849" x="4114800" y="3529013"/>
          <p14:tracePt t="188858" x="4143375" y="3575050"/>
          <p14:tracePt t="188865" x="4198938" y="3679825"/>
          <p14:tracePt t="188874" x="4237038" y="3765550"/>
          <p14:tracePt t="188880" x="4322763" y="3849688"/>
          <p14:tracePt t="188888" x="4398963" y="3954463"/>
          <p14:tracePt t="188900" x="4492625" y="4048125"/>
          <p14:tracePt t="188904" x="4578350" y="4114800"/>
          <p14:tracePt t="188916" x="4643438" y="4191000"/>
          <p14:tracePt t="188918" x="4729163" y="4246563"/>
          <p14:tracePt t="188930" x="4852988" y="4284663"/>
          <p14:tracePt t="188940" x="4927600" y="4303713"/>
          <p14:tracePt t="188946" x="5032375" y="4313238"/>
          <p14:tracePt t="188954" x="5126038" y="4332288"/>
          <p14:tracePt t="188963" x="5259388" y="4332288"/>
          <p14:tracePt t="188970" x="5353050" y="4322763"/>
          <p14:tracePt t="188981" x="5457825" y="4284663"/>
          <p14:tracePt t="188984" x="5524500" y="4246563"/>
          <p14:tracePt t="188997" x="5570538" y="4191000"/>
          <p14:tracePt t="189000" x="5646738" y="4133850"/>
          <p14:tracePt t="189013" x="5694363" y="4067175"/>
          <p14:tracePt t="189020" x="5741988" y="3963988"/>
          <p14:tracePt t="189026" x="5788025" y="3868738"/>
          <p14:tracePt t="189034" x="5816600" y="3746500"/>
          <p14:tracePt t="189040" x="5892800" y="3622675"/>
          <p14:tracePt t="189050" x="5930900" y="3509963"/>
          <p14:tracePt t="189063" x="5949950" y="3357563"/>
          <p14:tracePt t="189066" x="5969000" y="3254375"/>
          <p14:tracePt t="189076" x="5959475" y="3159125"/>
          <p14:tracePt t="189080" x="5959475" y="3084513"/>
          <p14:tracePt t="189090" x="5959475" y="3036888"/>
          <p14:tracePt t="189101" x="5959475" y="3017838"/>
          <p14:tracePt t="189162" x="5940425" y="3027363"/>
          <p14:tracePt t="189172" x="5921375" y="3046413"/>
          <p14:tracePt t="189183" x="5911850" y="3074988"/>
          <p14:tracePt t="189186" x="5892800" y="3101975"/>
          <p14:tracePt t="189197" x="5873750" y="3140075"/>
          <p14:tracePt t="189202" x="5864225" y="3168650"/>
          <p14:tracePt t="189213" x="5854700" y="3225800"/>
          <p14:tracePt t="189222" x="5854700" y="3273425"/>
          <p14:tracePt t="189226" x="5845175" y="3302000"/>
          <p14:tracePt t="189236" x="5835650" y="3338513"/>
          <p14:tracePt t="189242" x="5807075" y="3405188"/>
          <p14:tracePt t="189252" x="5807075" y="3433763"/>
          <p14:tracePt t="189263" x="5807075" y="3471863"/>
          <p14:tracePt t="189268" x="5807075" y="3481388"/>
          <p14:tracePt t="189424" x="5788025" y="3490913"/>
          <p14:tracePt t="189429" x="5751513" y="3500438"/>
          <p14:tracePt t="189438" x="5713413" y="3519488"/>
          <p14:tracePt t="189446" x="5656263" y="3556000"/>
          <p14:tracePt t="189454" x="5570538" y="3613150"/>
          <p14:tracePt t="189466" x="5467350" y="3670300"/>
          <p14:tracePt t="189468" x="5362575" y="3727450"/>
          <p14:tracePt t="189480" x="5240338" y="3802063"/>
          <p14:tracePt t="189484" x="5135563" y="3868738"/>
          <p14:tracePt t="189496" x="5032375" y="3925888"/>
          <p14:tracePt t="189504" x="5003800" y="3944938"/>
          <p14:tracePt t="189513" x="4984750" y="3944938"/>
          <p14:tracePt t="189520" x="4965700" y="3944938"/>
          <p14:tracePt t="189524" x="4937125" y="3944938"/>
          <p14:tracePt t="189534" x="4927600" y="3944938"/>
          <p14:tracePt t="189546" x="4908550" y="3954463"/>
          <p14:tracePt t="189550" x="4879975" y="3963988"/>
          <p14:tracePt t="189566" x="4833938" y="3992563"/>
          <p14:tracePt t="189574" x="4795838" y="4019550"/>
          <p14:tracePt t="189584" x="4776788" y="4048125"/>
          <p14:tracePt t="189590" x="4767263" y="4076700"/>
          <p14:tracePt t="189600" x="4757738" y="4105275"/>
          <p14:tracePt t="189606" x="4757738" y="4152900"/>
          <p14:tracePt t="189617" x="4748213" y="4181475"/>
          <p14:tracePt t="189626" x="4738688" y="4219575"/>
          <p14:tracePt t="189633" x="4719638" y="4256088"/>
          <p14:tracePt t="189642" x="4700588" y="4303713"/>
          <p14:tracePt t="189646" x="4662488" y="4351338"/>
          <p14:tracePt t="189656" x="4625975" y="4418013"/>
          <p14:tracePt t="189663" x="4568825" y="4502150"/>
          <p14:tracePt t="189672" x="4454525" y="4625975"/>
          <p14:tracePt t="189683" x="4389438" y="4700588"/>
          <p14:tracePt t="189686" x="4341813" y="4738688"/>
          <p14:tracePt t="189697" x="4256088" y="4805363"/>
          <p14:tracePt t="189702" x="4179888" y="4862513"/>
          <p14:tracePt t="189713" x="4114800" y="4900613"/>
          <p14:tracePt t="189722" x="4029075" y="4975225"/>
          <p14:tracePt t="189730" x="3906838" y="5051425"/>
          <p14:tracePt t="189736" x="3821113" y="5127625"/>
          <p14:tracePt t="189742" x="3735388" y="5211763"/>
          <p14:tracePt t="189752" x="3641725" y="5316538"/>
          <p14:tracePt t="189763" x="3565525" y="5457825"/>
          <p14:tracePt t="189768" x="3508375" y="5581650"/>
          <p14:tracePt t="189780" x="3462338" y="5665788"/>
          <p14:tracePt t="189783" x="3386138" y="5780088"/>
          <p14:tracePt t="189792" x="3328988" y="5883275"/>
          <p14:tracePt t="189802" x="3273425" y="5988050"/>
          <p14:tracePt t="189808" x="3216275" y="6072188"/>
          <p14:tracePt t="189818" x="3159125" y="6138863"/>
          <p14:tracePt t="189824" x="3101975" y="6224588"/>
          <p14:tracePt t="189832" x="3027363" y="6337300"/>
          <p14:tracePt t="189842" x="2989263" y="6403975"/>
          <p14:tracePt t="189850" x="2932113" y="6489700"/>
          <p14:tracePt t="189858" x="2865438" y="6602413"/>
          <p14:tracePt t="189866" x="2809875" y="6688138"/>
          <p14:tracePt t="189874" x="2752725" y="677227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B219B-7E3A-7E84-6386-37313F0CFB09}"/>
              </a:ext>
            </a:extLst>
          </p:cNvPr>
          <p:cNvSpPr>
            <a:spLocks noGrp="1"/>
          </p:cNvSpPr>
          <p:nvPr>
            <p:ph type="title"/>
          </p:nvPr>
        </p:nvSpPr>
        <p:spPr>
          <a:xfrm>
            <a:off x="257175" y="451991"/>
            <a:ext cx="8229600" cy="768096"/>
          </a:xfrm>
        </p:spPr>
        <p:txBody>
          <a:bodyPr/>
          <a:lstStyle/>
          <a:p>
            <a:r>
              <a:rPr lang="en-US" sz="4400" b="1" dirty="0">
                <a:solidFill>
                  <a:schemeClr val="accent6"/>
                </a:solidFill>
                <a:latin typeface="Arial Black" panose="020B0604020202020204" pitchFamily="34" charset="0"/>
                <a:cs typeface="Arial Black" panose="020B0604020202020204" pitchFamily="34" charset="0"/>
              </a:rPr>
              <a:t>Assessment language</a:t>
            </a:r>
          </a:p>
        </p:txBody>
      </p:sp>
      <p:sp>
        <p:nvSpPr>
          <p:cNvPr id="3" name="Text Placeholder 2">
            <a:extLst>
              <a:ext uri="{FF2B5EF4-FFF2-40B4-BE49-F238E27FC236}">
                <a16:creationId xmlns:a16="http://schemas.microsoft.com/office/drawing/2014/main" id="{A2E339BF-E6D7-DD0E-AF02-6813852EE723}"/>
              </a:ext>
            </a:extLst>
          </p:cNvPr>
          <p:cNvSpPr>
            <a:spLocks noGrp="1"/>
          </p:cNvSpPr>
          <p:nvPr>
            <p:ph type="body" idx="1"/>
          </p:nvPr>
        </p:nvSpPr>
        <p:spPr>
          <a:xfrm>
            <a:off x="520221" y="1103438"/>
            <a:ext cx="6400800" cy="512064"/>
          </a:xfrm>
        </p:spPr>
        <p:txBody>
          <a:bodyPr/>
          <a:lstStyle/>
          <a:p>
            <a:pPr algn="ctr"/>
            <a:r>
              <a:rPr lang="en-US" sz="2400" dirty="0">
                <a:solidFill>
                  <a:schemeClr val="accent6"/>
                </a:solidFill>
                <a:latin typeface="Sabon Next LT" panose="02000500000000000000" pitchFamily="2" charset="0"/>
                <a:cs typeface="Sabon Next LT" panose="02000500000000000000" pitchFamily="2" charset="0"/>
              </a:rPr>
              <a:t>Common Terminology</a:t>
            </a:r>
          </a:p>
        </p:txBody>
      </p:sp>
      <p:graphicFrame>
        <p:nvGraphicFramePr>
          <p:cNvPr id="4" name="Table 4">
            <a:extLst>
              <a:ext uri="{FF2B5EF4-FFF2-40B4-BE49-F238E27FC236}">
                <a16:creationId xmlns:a16="http://schemas.microsoft.com/office/drawing/2014/main" id="{B6F97172-94AC-EE48-0CC0-D0F82D83C016}"/>
              </a:ext>
            </a:extLst>
          </p:cNvPr>
          <p:cNvGraphicFramePr>
            <a:graphicFrameLocks noGrp="1"/>
          </p:cNvGraphicFramePr>
          <p:nvPr>
            <p:extLst>
              <p:ext uri="{D42A27DB-BD31-4B8C-83A1-F6EECF244321}">
                <p14:modId xmlns:p14="http://schemas.microsoft.com/office/powerpoint/2010/main" val="1720568443"/>
              </p:ext>
            </p:extLst>
          </p:nvPr>
        </p:nvGraphicFramePr>
        <p:xfrm>
          <a:off x="851771" y="1509877"/>
          <a:ext cx="10747329" cy="4759960"/>
        </p:xfrm>
        <a:graphic>
          <a:graphicData uri="http://schemas.openxmlformats.org/drawingml/2006/table">
            <a:tbl>
              <a:tblPr firstRow="1" bandRow="1">
                <a:tableStyleId>{93296810-A885-4BE3-A3E7-6D5BEEA58F35}</a:tableStyleId>
              </a:tblPr>
              <a:tblGrid>
                <a:gridCol w="3582443">
                  <a:extLst>
                    <a:ext uri="{9D8B030D-6E8A-4147-A177-3AD203B41FA5}">
                      <a16:colId xmlns:a16="http://schemas.microsoft.com/office/drawing/2014/main" val="3967233468"/>
                    </a:ext>
                  </a:extLst>
                </a:gridCol>
                <a:gridCol w="3582443">
                  <a:extLst>
                    <a:ext uri="{9D8B030D-6E8A-4147-A177-3AD203B41FA5}">
                      <a16:colId xmlns:a16="http://schemas.microsoft.com/office/drawing/2014/main" val="1701685160"/>
                    </a:ext>
                  </a:extLst>
                </a:gridCol>
                <a:gridCol w="3582443">
                  <a:extLst>
                    <a:ext uri="{9D8B030D-6E8A-4147-A177-3AD203B41FA5}">
                      <a16:colId xmlns:a16="http://schemas.microsoft.com/office/drawing/2014/main" val="3578229681"/>
                    </a:ext>
                  </a:extLst>
                </a:gridCol>
              </a:tblGrid>
              <a:tr h="370840">
                <a:tc>
                  <a:txBody>
                    <a:bodyPr/>
                    <a:lstStyle/>
                    <a:p>
                      <a:pPr algn="ctr"/>
                      <a:r>
                        <a:rPr lang="en-US" sz="1400" dirty="0"/>
                        <a:t>Terminology</a:t>
                      </a:r>
                    </a:p>
                  </a:txBody>
                  <a:tcPr/>
                </a:tc>
                <a:tc>
                  <a:txBody>
                    <a:bodyPr/>
                    <a:lstStyle/>
                    <a:p>
                      <a:pPr algn="ctr"/>
                      <a:r>
                        <a:rPr lang="en-US" sz="1400" dirty="0"/>
                        <a:t>Definition</a:t>
                      </a:r>
                    </a:p>
                  </a:txBody>
                  <a:tcPr/>
                </a:tc>
                <a:tc>
                  <a:txBody>
                    <a:bodyPr/>
                    <a:lstStyle/>
                    <a:p>
                      <a:pPr algn="ctr"/>
                      <a:r>
                        <a:rPr lang="en-US" sz="1400" dirty="0"/>
                        <a:t>Abbreviation (if applicable)</a:t>
                      </a:r>
                    </a:p>
                  </a:txBody>
                  <a:tcPr/>
                </a:tc>
                <a:extLst>
                  <a:ext uri="{0D108BD9-81ED-4DB2-BD59-A6C34878D82A}">
                    <a16:rowId xmlns:a16="http://schemas.microsoft.com/office/drawing/2014/main" val="3363793284"/>
                  </a:ext>
                </a:extLst>
              </a:tr>
              <a:tr h="370840">
                <a:tc>
                  <a:txBody>
                    <a:bodyPr/>
                    <a:lstStyle/>
                    <a:p>
                      <a:pPr algn="ctr"/>
                      <a:r>
                        <a:rPr lang="en-US" sz="1400" dirty="0"/>
                        <a:t>Program Goal</a:t>
                      </a:r>
                    </a:p>
                  </a:txBody>
                  <a:tcPr/>
                </a:tc>
                <a:tc>
                  <a:txBody>
                    <a:bodyPr/>
                    <a:lstStyle/>
                    <a:p>
                      <a:pPr algn="ctr"/>
                      <a:r>
                        <a:rPr lang="en-US" sz="1400" b="0" i="0" kern="1200" dirty="0">
                          <a:solidFill>
                            <a:schemeClr val="dk1"/>
                          </a:solidFill>
                          <a:effectLst/>
                          <a:latin typeface="+mn-lt"/>
                          <a:ea typeface="+mn-ea"/>
                          <a:cs typeface="+mn-cs"/>
                        </a:rPr>
                        <a:t>Specific knowledge, skills, and values expected of graduates and should be consistent with the mission of the program and the mission of the institution.</a:t>
                      </a:r>
                      <a:endParaRPr lang="en-US" sz="1400" dirty="0"/>
                    </a:p>
                  </a:txBody>
                  <a:tcPr/>
                </a:tc>
                <a:tc>
                  <a:txBody>
                    <a:bodyPr/>
                    <a:lstStyle/>
                    <a:p>
                      <a:pPr algn="ctr"/>
                      <a:endParaRPr lang="en-US" sz="1400" dirty="0"/>
                    </a:p>
                  </a:txBody>
                  <a:tcPr/>
                </a:tc>
                <a:extLst>
                  <a:ext uri="{0D108BD9-81ED-4DB2-BD59-A6C34878D82A}">
                    <a16:rowId xmlns:a16="http://schemas.microsoft.com/office/drawing/2014/main" val="3128073595"/>
                  </a:ext>
                </a:extLst>
              </a:tr>
              <a:tr h="370840">
                <a:tc>
                  <a:txBody>
                    <a:bodyPr/>
                    <a:lstStyle/>
                    <a:p>
                      <a:pPr algn="ctr"/>
                      <a:r>
                        <a:rPr lang="en-US" sz="1400" dirty="0"/>
                        <a:t>Intended Learning Outcome  *</a:t>
                      </a:r>
                      <a:r>
                        <a:rPr lang="en-US" sz="1400" i="1" dirty="0"/>
                        <a:t>specific to each Program Goal</a:t>
                      </a:r>
                      <a:endParaRPr lang="en-US" sz="1400" dirty="0"/>
                    </a:p>
                  </a:txBody>
                  <a:tcPr/>
                </a:tc>
                <a:tc>
                  <a:txBody>
                    <a:bodyPr/>
                    <a:lstStyle/>
                    <a:p>
                      <a:pPr algn="ctr"/>
                      <a:r>
                        <a:rPr lang="en-US" sz="1400" b="0" i="0" kern="1200" dirty="0">
                          <a:solidFill>
                            <a:schemeClr val="dk1"/>
                          </a:solidFill>
                          <a:effectLst/>
                          <a:latin typeface="+mn-lt"/>
                          <a:ea typeface="+mn-ea"/>
                          <a:cs typeface="+mn-cs"/>
                        </a:rPr>
                        <a:t>define what a learner will have acquired and will be able to do upon successfully completing their studies.</a:t>
                      </a:r>
                      <a:endParaRPr lang="en-US" sz="1400" dirty="0"/>
                    </a:p>
                  </a:txBody>
                  <a:tcPr/>
                </a:tc>
                <a:tc>
                  <a:txBody>
                    <a:bodyPr/>
                    <a:lstStyle/>
                    <a:p>
                      <a:pPr algn="ctr"/>
                      <a:r>
                        <a:rPr lang="en-US" sz="1400" dirty="0"/>
                        <a:t>ILO</a:t>
                      </a:r>
                    </a:p>
                  </a:txBody>
                  <a:tcPr/>
                </a:tc>
                <a:extLst>
                  <a:ext uri="{0D108BD9-81ED-4DB2-BD59-A6C34878D82A}">
                    <a16:rowId xmlns:a16="http://schemas.microsoft.com/office/drawing/2014/main" val="3289163828"/>
                  </a:ext>
                </a:extLst>
              </a:tr>
              <a:tr h="370840">
                <a:tc>
                  <a:txBody>
                    <a:bodyPr/>
                    <a:lstStyle/>
                    <a:p>
                      <a:pPr algn="ctr"/>
                      <a:r>
                        <a:rPr lang="en-US" sz="1400" dirty="0"/>
                        <a:t>Curriculum Map</a:t>
                      </a:r>
                    </a:p>
                  </a:txBody>
                  <a:tcPr/>
                </a:tc>
                <a:tc>
                  <a:txBody>
                    <a:bodyPr/>
                    <a:lstStyle/>
                    <a:p>
                      <a:r>
                        <a:rPr lang="en-US" sz="1400" b="0" i="0" kern="1200" dirty="0">
                          <a:solidFill>
                            <a:schemeClr val="dk1"/>
                          </a:solidFill>
                          <a:effectLst/>
                          <a:latin typeface="+mn-lt"/>
                          <a:ea typeface="+mn-ea"/>
                          <a:cs typeface="+mn-cs"/>
                        </a:rPr>
                        <a:t>Shows where within a curriculum student learning outcomes are taught and assessed. </a:t>
                      </a:r>
                      <a:endParaRPr lang="en-US" sz="1400" dirty="0"/>
                    </a:p>
                  </a:txBody>
                  <a:tcPr/>
                </a:tc>
                <a:tc>
                  <a:txBody>
                    <a:bodyPr/>
                    <a:lstStyle/>
                    <a:p>
                      <a:pPr algn="ctr"/>
                      <a:r>
                        <a:rPr lang="en-US" sz="1400" dirty="0"/>
                        <a:t>I-Introduced</a:t>
                      </a:r>
                    </a:p>
                    <a:p>
                      <a:pPr algn="ctr"/>
                      <a:r>
                        <a:rPr lang="en-US" sz="1400" dirty="0"/>
                        <a:t>R-Reinforced</a:t>
                      </a:r>
                    </a:p>
                    <a:p>
                      <a:pPr algn="ctr"/>
                      <a:r>
                        <a:rPr lang="en-US" sz="1400" dirty="0"/>
                        <a:t>A-Assessed</a:t>
                      </a:r>
                    </a:p>
                    <a:p>
                      <a:pPr algn="ctr"/>
                      <a:r>
                        <a:rPr lang="en-US" sz="1400" dirty="0"/>
                        <a:t>*-Rubric Used</a:t>
                      </a:r>
                    </a:p>
                  </a:txBody>
                  <a:tcPr/>
                </a:tc>
                <a:extLst>
                  <a:ext uri="{0D108BD9-81ED-4DB2-BD59-A6C34878D82A}">
                    <a16:rowId xmlns:a16="http://schemas.microsoft.com/office/drawing/2014/main" val="3131316195"/>
                  </a:ext>
                </a:extLst>
              </a:tr>
              <a:tr h="370840">
                <a:tc>
                  <a:txBody>
                    <a:bodyPr/>
                    <a:lstStyle/>
                    <a:p>
                      <a:pPr algn="ctr"/>
                      <a:r>
                        <a:rPr lang="en-US" sz="1400" dirty="0"/>
                        <a:t>Diagnostic Assessment</a:t>
                      </a:r>
                    </a:p>
                  </a:txBody>
                  <a:tcPr/>
                </a:tc>
                <a:tc>
                  <a:txBody>
                    <a:bodyPr/>
                    <a:lstStyle/>
                    <a:p>
                      <a:pPr algn="ctr"/>
                      <a:r>
                        <a:rPr lang="en-US" sz="1400" dirty="0"/>
                        <a:t>Establishing student baseline knowledge before instruction.</a:t>
                      </a:r>
                    </a:p>
                  </a:txBody>
                  <a:tcPr/>
                </a:tc>
                <a:tc>
                  <a:txBody>
                    <a:bodyPr/>
                    <a:lstStyle/>
                    <a:p>
                      <a:pPr algn="ctr"/>
                      <a:r>
                        <a:rPr lang="en-US" sz="1400" dirty="0"/>
                        <a:t>DA</a:t>
                      </a:r>
                    </a:p>
                  </a:txBody>
                  <a:tcPr/>
                </a:tc>
                <a:extLst>
                  <a:ext uri="{0D108BD9-81ED-4DB2-BD59-A6C34878D82A}">
                    <a16:rowId xmlns:a16="http://schemas.microsoft.com/office/drawing/2014/main" val="4156119416"/>
                  </a:ext>
                </a:extLst>
              </a:tr>
              <a:tr h="370840">
                <a:tc>
                  <a:txBody>
                    <a:bodyPr/>
                    <a:lstStyle/>
                    <a:p>
                      <a:pPr algn="ctr"/>
                      <a:r>
                        <a:rPr lang="en-US" sz="1400" dirty="0"/>
                        <a:t>Formative Assessment</a:t>
                      </a:r>
                    </a:p>
                  </a:txBody>
                  <a:tcPr/>
                </a:tc>
                <a:tc>
                  <a:txBody>
                    <a:bodyPr/>
                    <a:lstStyle/>
                    <a:p>
                      <a:pPr algn="ctr"/>
                      <a:r>
                        <a:rPr lang="en-US" sz="1400" dirty="0"/>
                        <a:t>Evaluating student comprehension of content while instruction is ongoing.</a:t>
                      </a:r>
                    </a:p>
                  </a:txBody>
                  <a:tcPr/>
                </a:tc>
                <a:tc>
                  <a:txBody>
                    <a:bodyPr/>
                    <a:lstStyle/>
                    <a:p>
                      <a:pPr algn="ctr"/>
                      <a:r>
                        <a:rPr lang="en-US" sz="1400" dirty="0"/>
                        <a:t>FA</a:t>
                      </a:r>
                    </a:p>
                  </a:txBody>
                  <a:tcPr/>
                </a:tc>
                <a:extLst>
                  <a:ext uri="{0D108BD9-81ED-4DB2-BD59-A6C34878D82A}">
                    <a16:rowId xmlns:a16="http://schemas.microsoft.com/office/drawing/2014/main" val="3189613861"/>
                  </a:ext>
                </a:extLst>
              </a:tr>
              <a:tr h="370840">
                <a:tc>
                  <a:txBody>
                    <a:bodyPr/>
                    <a:lstStyle/>
                    <a:p>
                      <a:pPr algn="ctr"/>
                      <a:r>
                        <a:rPr lang="en-US" sz="1400" dirty="0"/>
                        <a:t>Summative Assessment</a:t>
                      </a:r>
                    </a:p>
                  </a:txBody>
                  <a:tcPr/>
                </a:tc>
                <a:tc>
                  <a:txBody>
                    <a:bodyPr/>
                    <a:lstStyle/>
                    <a:p>
                      <a:pPr algn="ctr"/>
                      <a:r>
                        <a:rPr lang="en-US" sz="1400" b="0" i="0" kern="1200" dirty="0">
                          <a:solidFill>
                            <a:schemeClr val="dk1"/>
                          </a:solidFill>
                          <a:effectLst/>
                          <a:latin typeface="+mn-lt"/>
                          <a:ea typeface="+mn-ea"/>
                          <a:cs typeface="+mn-cs"/>
                        </a:rPr>
                        <a:t>Evaluation of student learning at the end of an instructional unit by comparing it against program standard or benchmark.</a:t>
                      </a:r>
                      <a:endParaRPr lang="en-US" sz="1400" dirty="0"/>
                    </a:p>
                  </a:txBody>
                  <a:tcPr/>
                </a:tc>
                <a:tc>
                  <a:txBody>
                    <a:bodyPr/>
                    <a:lstStyle/>
                    <a:p>
                      <a:pPr algn="ctr"/>
                      <a:r>
                        <a:rPr lang="en-US" sz="1400" dirty="0"/>
                        <a:t>SA</a:t>
                      </a:r>
                    </a:p>
                  </a:txBody>
                  <a:tcPr/>
                </a:tc>
                <a:extLst>
                  <a:ext uri="{0D108BD9-81ED-4DB2-BD59-A6C34878D82A}">
                    <a16:rowId xmlns:a16="http://schemas.microsoft.com/office/drawing/2014/main" val="642570777"/>
                  </a:ext>
                </a:extLst>
              </a:tr>
            </a:tbl>
          </a:graphicData>
        </a:graphic>
      </p:graphicFrame>
      <p:pic>
        <p:nvPicPr>
          <p:cNvPr id="7" name="Audio 6">
            <a:hlinkClick r:id="" action="ppaction://media"/>
            <a:extLst>
              <a:ext uri="{FF2B5EF4-FFF2-40B4-BE49-F238E27FC236}">
                <a16:creationId xmlns:a16="http://schemas.microsoft.com/office/drawing/2014/main" id="{66657E8C-4254-81E4-30AC-90047F68C8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52923800"/>
      </p:ext>
    </p:extLst>
  </p:cSld>
  <p:clrMapOvr>
    <a:masterClrMapping/>
  </p:clrMapOvr>
  <mc:AlternateContent xmlns:mc="http://schemas.openxmlformats.org/markup-compatibility/2006" xmlns:p14="http://schemas.microsoft.com/office/powerpoint/2010/main">
    <mc:Choice Requires="p14">
      <p:transition spd="slow" p14:dur="2000" advTm="329459"/>
    </mc:Choice>
    <mc:Fallback xmlns="">
      <p:transition spd="slow" advTm="329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01" x="2809875" y="6621463"/>
          <p14:tracePt t="506" x="2941638" y="6432550"/>
          <p14:tracePt t="516" x="3036888" y="6289675"/>
          <p14:tracePt t="520" x="3111500" y="6148388"/>
          <p14:tracePt t="532" x="3159125" y="6016625"/>
          <p14:tracePt t="540" x="3187700" y="5892800"/>
          <p14:tracePt t="546" x="3187700" y="5799138"/>
          <p14:tracePt t="556" x="3187700" y="5703888"/>
          <p14:tracePt t="560" x="3187700" y="5627688"/>
          <p14:tracePt t="571" x="3187700" y="5581650"/>
          <p14:tracePt t="580" x="3187700" y="5514975"/>
          <p14:tracePt t="588" x="3187700" y="5467350"/>
          <p14:tracePt t="596" x="3187700" y="5429250"/>
          <p14:tracePt t="602" x="3187700" y="5335588"/>
          <p14:tracePt t="612" x="3187700" y="5278438"/>
          <p14:tracePt t="622" x="3187700" y="5221288"/>
          <p14:tracePt t="626" x="3178175" y="5173663"/>
          <p14:tracePt t="638" x="3178175" y="5145088"/>
          <p14:tracePt t="642" x="3178175" y="5137150"/>
          <p14:tracePt t="653" x="3168650" y="5118100"/>
          <p14:tracePt t="669" x="3159125" y="5118100"/>
          <p14:tracePt t="676" x="3159125" y="5108575"/>
          <p14:tracePt t="692" x="3159125" y="5099050"/>
          <p14:tracePt t="702" x="3159125" y="5089525"/>
          <p14:tracePt t="708" x="3159125" y="5080000"/>
          <p14:tracePt t="719" x="3159125" y="5051425"/>
          <p14:tracePt t="722" x="3149600" y="5022850"/>
          <p14:tracePt t="736" x="3149600" y="4994275"/>
          <p14:tracePt t="742" x="3149600" y="4965700"/>
          <p14:tracePt t="748" x="3149600" y="4927600"/>
          <p14:tracePt t="758" x="3149600" y="4891088"/>
          <p14:tracePt t="762" x="3149600" y="4843463"/>
          <p14:tracePt t="772" x="3149600" y="4776788"/>
          <p14:tracePt t="788" x="3149600" y="4767263"/>
          <p14:tracePt t="40114" x="3216275" y="4795838"/>
          <p14:tracePt t="40124" x="3481388" y="4918075"/>
          <p14:tracePt t="40130" x="3546475" y="4937125"/>
          <p14:tracePt t="40800" x="3546475" y="4956175"/>
          <p14:tracePt t="40806" x="3508375" y="4984750"/>
          <p14:tracePt t="40817" x="3498850" y="5003800"/>
          <p14:tracePt t="40826" x="3471863" y="5022850"/>
          <p14:tracePt t="40833" x="3462338" y="5032375"/>
          <p14:tracePt t="40842" x="3443288" y="5051425"/>
          <p14:tracePt t="40856" x="3424238" y="5051425"/>
          <p14:tracePt t="40866" x="3424238" y="5060950"/>
          <p14:tracePt t="40883" x="3414713" y="5060950"/>
          <p14:tracePt t="40896" x="3405188" y="5060950"/>
          <p14:tracePt t="40913" x="3386138" y="5060950"/>
          <p14:tracePt t="40922" x="3367088" y="5060950"/>
          <p14:tracePt t="40926" x="3348038" y="5051425"/>
          <p14:tracePt t="40936" x="3319463" y="5032375"/>
          <p14:tracePt t="40949" x="3300413" y="5022850"/>
          <p14:tracePt t="40952" x="3290888" y="5013325"/>
          <p14:tracePt t="40964" x="3281363" y="4984750"/>
          <p14:tracePt t="40968" x="3235325" y="4910138"/>
          <p14:tracePt t="40982" x="3187700" y="4824413"/>
          <p14:tracePt t="40988" x="3159125" y="4729163"/>
          <p14:tracePt t="40992" x="3149600" y="4625975"/>
          <p14:tracePt t="41002" x="3149600" y="4530725"/>
          <p14:tracePt t="41008" x="3149600" y="4456113"/>
          <p14:tracePt t="41030" x="3178175" y="4351338"/>
          <p14:tracePt t="41476" x="3225800" y="4322763"/>
          <p14:tracePt t="41488" x="3309938" y="4265613"/>
          <p14:tracePt t="41492" x="3414713" y="4171950"/>
          <p14:tracePt t="41502" x="3517900" y="4114800"/>
          <p14:tracePt t="41506" x="3603625" y="4048125"/>
          <p14:tracePt t="41516" x="3689350" y="3973513"/>
          <p14:tracePt t="41526" x="3754438" y="3906838"/>
          <p14:tracePt t="41533" x="3830638" y="3830638"/>
          <p14:tracePt t="41542" x="3916363" y="3773488"/>
          <p14:tracePt t="41550" x="3971925" y="3708400"/>
          <p14:tracePt t="41558" x="4000500" y="3679825"/>
          <p14:tracePt t="41568" x="4057650" y="3603625"/>
          <p14:tracePt t="41572" x="4114800" y="3519488"/>
          <p14:tracePt t="41584" x="4171950" y="3452813"/>
          <p14:tracePt t="41588" x="4227513" y="3311525"/>
          <p14:tracePt t="41600" x="4256088" y="3197225"/>
          <p14:tracePt t="41608" x="4275138" y="3121025"/>
          <p14:tracePt t="41613" x="4303713" y="3017838"/>
          <p14:tracePt t="41622" x="4313238" y="2941638"/>
          <p14:tracePt t="41630" x="4322763" y="2874963"/>
          <p14:tracePt t="41638" x="4332288" y="2847975"/>
          <p14:tracePt t="41650" x="4351338" y="2771775"/>
          <p14:tracePt t="41654" x="4379913" y="2686050"/>
          <p14:tracePt t="41665" x="4389438" y="2611438"/>
          <p14:tracePt t="41668" x="4416425" y="2525713"/>
          <p14:tracePt t="41681" x="4425950" y="2487613"/>
          <p14:tracePt t="41688" x="4454525" y="2420938"/>
          <p14:tracePt t="41696" x="4464050" y="2374900"/>
          <p14:tracePt t="41704" x="4483100" y="2327275"/>
          <p14:tracePt t="41708" x="4502150" y="2298700"/>
          <p14:tracePt t="41718" x="4502150" y="2270125"/>
          <p14:tracePt t="41730" x="4511675" y="2241550"/>
          <p14:tracePt t="41734" x="4511675" y="2203450"/>
          <p14:tracePt t="41746" x="4521200" y="2184400"/>
          <p14:tracePt t="41750" x="4521200" y="2174875"/>
          <p14:tracePt t="41763" x="4521200" y="2166938"/>
          <p14:tracePt t="41770" x="4521200" y="2157413"/>
          <p14:tracePt t="41790" x="4521200" y="2147888"/>
          <p14:tracePt t="41813" x="4521200" y="2138363"/>
          <p14:tracePt t="41816" x="4521200" y="2128838"/>
          <p14:tracePt t="41840" x="4521200" y="2119313"/>
          <p14:tracePt t="43954" x="4464050" y="2100263"/>
          <p14:tracePt t="43959" x="4416425" y="2090738"/>
          <p14:tracePt t="43968" x="4341813" y="2081213"/>
          <p14:tracePt t="43974" x="4256088" y="2062163"/>
          <p14:tracePt t="43984" x="4198938" y="2062163"/>
          <p14:tracePt t="43996" x="4105275" y="2062163"/>
          <p14:tracePt t="43999" x="4048125" y="2062163"/>
          <p14:tracePt t="44008" x="3990975" y="2062163"/>
          <p14:tracePt t="44016" x="3925888" y="2062163"/>
          <p14:tracePt t="44032" x="3830638" y="2081213"/>
          <p14:tracePt t="44034" x="3744913" y="2090738"/>
          <p14:tracePt t="44040" x="3670300" y="2109788"/>
          <p14:tracePt t="44049" x="3575050" y="2109788"/>
          <p14:tracePt t="44054" x="3508375" y="2119313"/>
          <p14:tracePt t="44066" x="3414713" y="2119313"/>
          <p14:tracePt t="44074" x="3357563" y="2119313"/>
          <p14:tracePt t="44080" x="3263900" y="2119313"/>
          <p14:tracePt t="44090" x="3168650" y="2138363"/>
          <p14:tracePt t="44097" x="3101975" y="2147888"/>
          <p14:tracePt t="44104" x="3046413" y="2147888"/>
          <p14:tracePt t="44116" x="2998788" y="2157413"/>
          <p14:tracePt t="44130" x="2989263" y="2157413"/>
          <p14:tracePt t="44170" x="3027363" y="2166938"/>
          <p14:tracePt t="44179" x="3121025" y="2193925"/>
          <p14:tracePt t="44186" x="3216275" y="2203450"/>
          <p14:tracePt t="44198" x="3338513" y="2222500"/>
          <p14:tracePt t="44200" x="3490913" y="2241550"/>
          <p14:tracePt t="44214" x="3584575" y="2241550"/>
          <p14:tracePt t="44216" x="3660775" y="2241550"/>
          <p14:tracePt t="44227" x="3698875" y="2241550"/>
          <p14:tracePt t="44236" x="3708400" y="2241550"/>
          <p14:tracePt t="44240" x="3717925" y="2241550"/>
          <p14:tracePt t="44282" x="3670300" y="2241550"/>
          <p14:tracePt t="44292" x="3575050" y="2241550"/>
          <p14:tracePt t="44298" x="3443288" y="2241550"/>
          <p14:tracePt t="44306" x="3290888" y="2241550"/>
          <p14:tracePt t="44316" x="3140075" y="2241550"/>
          <p14:tracePt t="44322" x="2913063" y="2241550"/>
          <p14:tracePt t="44332" x="2743200" y="2241550"/>
          <p14:tracePt t="44336" x="2573338" y="2251075"/>
          <p14:tracePt t="44346" x="2401888" y="2251075"/>
          <p14:tracePt t="44356" x="2308225" y="2279650"/>
          <p14:tracePt t="44363" x="2270125" y="2279650"/>
          <p14:tracePt t="44402" x="2289175" y="2279650"/>
          <p14:tracePt t="44412" x="2336800" y="2289175"/>
          <p14:tracePt t="44418" x="2411413" y="2289175"/>
          <p14:tracePt t="44429" x="2600325" y="2289175"/>
          <p14:tracePt t="44438" x="2790825" y="2289175"/>
          <p14:tracePt t="44442" x="2989263" y="2270125"/>
          <p14:tracePt t="44452" x="3197225" y="2270125"/>
          <p14:tracePt t="44458" x="3357563" y="2222500"/>
          <p14:tracePt t="44468" x="3452813" y="2212975"/>
          <p14:tracePt t="44481" x="3481388" y="2203450"/>
          <p14:tracePt t="44484" x="3498850" y="2193925"/>
          <p14:tracePt t="44496" x="3508375" y="2184400"/>
          <p14:tracePt t="44524" x="3481388" y="2174875"/>
          <p14:tracePt t="44534" x="3386138" y="2174875"/>
          <p14:tracePt t="44538" x="3254375" y="2174875"/>
          <p14:tracePt t="44549" x="3082925" y="2174875"/>
          <p14:tracePt t="44558" x="2913063" y="2174875"/>
          <p14:tracePt t="44566" x="2762250" y="2174875"/>
          <p14:tracePt t="44574" x="2647950" y="2174875"/>
          <p14:tracePt t="44579" x="2573338" y="2193925"/>
          <p14:tracePt t="44588" x="2535238" y="2203450"/>
          <p14:tracePt t="44615" x="2544763" y="2203450"/>
          <p14:tracePt t="44620" x="2592388" y="2212975"/>
          <p14:tracePt t="44630" x="2724150" y="2212975"/>
          <p14:tracePt t="44640" x="2819400" y="2212975"/>
          <p14:tracePt t="44646" x="2970213" y="2193925"/>
          <p14:tracePt t="44654" x="3159125" y="2193925"/>
          <p14:tracePt t="44663" x="3273425" y="2193925"/>
          <p14:tracePt t="44670" x="3367088" y="2193925"/>
          <p14:tracePt t="44680" x="3414713" y="2193925"/>
          <p14:tracePt t="44713" x="3405188" y="2193925"/>
          <p14:tracePt t="44720" x="3367088" y="2203450"/>
          <p14:tracePt t="44724" x="3263900" y="2212975"/>
          <p14:tracePt t="44734" x="3130550" y="2232025"/>
          <p14:tracePt t="44740" x="2960688" y="2241550"/>
          <p14:tracePt t="44750" x="2771775" y="2279650"/>
          <p14:tracePt t="44763" x="2582863" y="2279650"/>
          <p14:tracePt t="44767" x="2392363" y="2279650"/>
          <p14:tracePt t="44781" x="2184400" y="2317750"/>
          <p14:tracePt t="44790" x="2174875" y="2317750"/>
          <p14:tracePt t="44806" x="2174875" y="2327275"/>
          <p14:tracePt t="44816" x="2203450" y="2327275"/>
          <p14:tracePt t="44820" x="2232025" y="2327275"/>
          <p14:tracePt t="44830" x="2346325" y="2327275"/>
          <p14:tracePt t="44840" x="2516188" y="2327275"/>
          <p14:tracePt t="44846" x="2724150" y="2327275"/>
          <p14:tracePt t="44856" x="2913063" y="2327275"/>
          <p14:tracePt t="44863" x="3063875" y="2327275"/>
          <p14:tracePt t="44872" x="3140075" y="2336800"/>
          <p14:tracePt t="44883" x="3187700" y="2336800"/>
          <p14:tracePt t="44922" x="3187700" y="2346325"/>
          <p14:tracePt t="44929" x="3168650" y="2346325"/>
          <p14:tracePt t="44936" x="3063875" y="2374900"/>
          <p14:tracePt t="44943" x="2932113" y="2374900"/>
          <p14:tracePt t="44952" x="2752725" y="2393950"/>
          <p14:tracePt t="44963" x="2573338" y="2393950"/>
          <p14:tracePt t="44968" x="2382838" y="2393950"/>
          <p14:tracePt t="44980" x="2212975" y="2393950"/>
          <p14:tracePt t="44983" x="2100263" y="2393950"/>
          <p14:tracePt t="44992" x="2052638" y="2401888"/>
          <p14:tracePt t="45002" x="2043113" y="2401888"/>
          <p14:tracePt t="45018" x="2071688" y="2401888"/>
          <p14:tracePt t="45022" x="2146300" y="2401888"/>
          <p14:tracePt t="45032" x="2279650" y="2401888"/>
          <p14:tracePt t="45042" x="2430463" y="2365375"/>
          <p14:tracePt t="45049" x="2600325" y="2365375"/>
          <p14:tracePt t="45058" x="2790825" y="2365375"/>
          <p14:tracePt t="45062" x="2922588" y="2355850"/>
          <p14:tracePt t="45074" x="3036888" y="2355850"/>
          <p14:tracePt t="45084" x="3092450" y="2355850"/>
          <p14:tracePt t="45088" x="3101975" y="2355850"/>
          <p14:tracePt t="45099" x="3111500" y="2355850"/>
          <p14:tracePt t="45129" x="3101975" y="2355850"/>
          <p14:tracePt t="45138" x="3063875" y="2355850"/>
          <p14:tracePt t="45146" x="3036888" y="2355850"/>
          <p14:tracePt t="45154" x="2865438" y="2355850"/>
          <p14:tracePt t="45166" x="2752725" y="2355850"/>
          <p14:tracePt t="45168" x="2695575" y="2355850"/>
          <p14:tracePt t="45180" x="2600325" y="2355850"/>
          <p14:tracePt t="45184" x="2544763" y="2355850"/>
          <p14:tracePt t="45196" x="2525713" y="2355850"/>
          <p14:tracePt t="45224" x="2535238" y="2355850"/>
          <p14:tracePt t="45234" x="2592388" y="2355850"/>
          <p14:tracePt t="45246" x="2686050" y="2355850"/>
          <p14:tracePt t="45250" x="2800350" y="2336800"/>
          <p14:tracePt t="45265" x="2913063" y="2336800"/>
          <p14:tracePt t="45266" x="3008313" y="2336800"/>
          <p14:tracePt t="45274" x="3073400" y="2336800"/>
          <p14:tracePt t="45284" x="3101975" y="2336800"/>
          <p14:tracePt t="45290" x="3111500" y="2336800"/>
          <p14:tracePt t="45340" x="3092450" y="2327275"/>
          <p14:tracePt t="45346" x="3046413" y="2327275"/>
          <p14:tracePt t="45356" x="2989263" y="2317750"/>
          <p14:tracePt t="45366" x="2960688" y="2317750"/>
          <p14:tracePt t="45370" x="2903538" y="2308225"/>
          <p14:tracePt t="45381" x="2819400" y="2298700"/>
          <p14:tracePt t="45386" x="2743200" y="2298700"/>
          <p14:tracePt t="45396" x="2686050" y="2279650"/>
          <p14:tracePt t="45406" x="2638425" y="2270125"/>
          <p14:tracePt t="45413" x="2619375" y="2270125"/>
          <p14:tracePt t="45436" x="2628900" y="2270125"/>
          <p14:tracePt t="45446" x="2657475" y="2270125"/>
          <p14:tracePt t="45452" x="2676525" y="2270125"/>
          <p14:tracePt t="45463" x="2705100" y="2270125"/>
          <p14:tracePt t="45466" x="2724150" y="2270125"/>
          <p14:tracePt t="45480" x="2733675" y="2270125"/>
          <p14:tracePt t="45486" x="2743200" y="2270125"/>
          <p14:tracePt t="45582" x="2724150" y="2270125"/>
          <p14:tracePt t="45588" x="2686050" y="2270125"/>
          <p14:tracePt t="45599" x="2638425" y="2270125"/>
          <p14:tracePt t="45608" x="2600325" y="2270125"/>
          <p14:tracePt t="45614" x="2554288" y="2270125"/>
          <p14:tracePt t="45629" x="2544763" y="2270125"/>
          <p14:tracePt t="45668" x="2554288" y="2270125"/>
          <p14:tracePt t="45679" x="2563813" y="2270125"/>
          <p14:tracePt t="45688" x="2600325" y="2270125"/>
          <p14:tracePt t="45697" x="2628900" y="2270125"/>
          <p14:tracePt t="45704" x="2657475" y="2270125"/>
          <p14:tracePt t="45708" x="2714625" y="2270125"/>
          <p14:tracePt t="45718" x="2743200" y="2270125"/>
          <p14:tracePt t="45729" x="2781300" y="2270125"/>
          <p14:tracePt t="45734" x="2800350" y="2260600"/>
          <p14:tracePt t="45746" x="2809875" y="2260600"/>
          <p14:tracePt t="45830" x="2781300" y="2260600"/>
          <p14:tracePt t="45840" x="2771775" y="2260600"/>
          <p14:tracePt t="45850" x="2762250" y="2260600"/>
          <p14:tracePt t="45854" x="2752725" y="2260600"/>
          <p14:tracePt t="46308" x="2743200" y="2260600"/>
          <p14:tracePt t="46324" x="2733675" y="2260600"/>
          <p14:tracePt t="46329" x="2724150" y="2270125"/>
          <p14:tracePt t="46338" x="2714625" y="2270125"/>
          <p14:tracePt t="46350" x="2714625" y="2279650"/>
          <p14:tracePt t="46354" x="2705100" y="2289175"/>
          <p14:tracePt t="46365" x="2695575" y="2289175"/>
          <p14:tracePt t="46370" x="2686050" y="2298700"/>
          <p14:tracePt t="46382" x="2676525" y="2308225"/>
          <p14:tracePt t="46390" x="2657475" y="2317750"/>
          <p14:tracePt t="46396" x="2628900" y="2327275"/>
          <p14:tracePt t="46404" x="2628900" y="2336800"/>
          <p14:tracePt t="46413" x="2619375" y="2336800"/>
          <p14:tracePt t="53472" x="2628900" y="2336800"/>
          <p14:tracePt t="53478" x="2647950" y="2336800"/>
          <p14:tracePt t="53486" x="2686050" y="2336800"/>
          <p14:tracePt t="53498" x="2724150" y="2336800"/>
          <p14:tracePt t="53502" x="2800350" y="2336800"/>
          <p14:tracePt t="53513" x="2874963" y="2336800"/>
          <p14:tracePt t="53516" x="2941638" y="2336800"/>
          <p14:tracePt t="53528" x="3017838" y="2336800"/>
          <p14:tracePt t="53532" x="3073400" y="2336800"/>
          <p14:tracePt t="53546" x="3149600" y="2327275"/>
          <p14:tracePt t="53552" x="3244850" y="2327275"/>
          <p14:tracePt t="53556" x="3328988" y="2327275"/>
          <p14:tracePt t="53566" x="3386138" y="2308225"/>
          <p14:tracePt t="53572" x="3462338" y="2308225"/>
          <p14:tracePt t="53582" x="3556000" y="2308225"/>
          <p14:tracePt t="53597" x="3651250" y="2308225"/>
          <p14:tracePt t="53599" x="3717925" y="2308225"/>
          <p14:tracePt t="53610" x="3792538" y="2317750"/>
          <p14:tracePt t="53614" x="3830638" y="2317750"/>
          <p14:tracePt t="53622" x="3878263" y="2317750"/>
          <p14:tracePt t="53632" x="3935413" y="2317750"/>
          <p14:tracePt t="53638" x="3971925" y="2317750"/>
          <p14:tracePt t="53648" x="4029075" y="2317750"/>
          <p14:tracePt t="53654" x="4095750" y="2317750"/>
          <p14:tracePt t="53665" x="4133850" y="2317750"/>
          <p14:tracePt t="53668" x="4189413" y="2317750"/>
          <p14:tracePt t="53682" x="4265613" y="2317750"/>
          <p14:tracePt t="53688" x="4322763" y="2317750"/>
          <p14:tracePt t="53696" x="4370388" y="2317750"/>
          <p14:tracePt t="53704" x="4389438" y="2317750"/>
          <p14:tracePt t="53710" x="4416425" y="2317750"/>
          <p14:tracePt t="53718" x="4435475" y="2317750"/>
          <p14:tracePt t="53731" x="4454525" y="2317750"/>
          <p14:tracePt t="53734" x="4464050" y="2317750"/>
          <p14:tracePt t="53746" x="4483100" y="2317750"/>
          <p14:tracePt t="53750" x="4492625" y="2317750"/>
          <p14:tracePt t="53762" x="4530725" y="2317750"/>
          <p14:tracePt t="53770" x="4568825" y="2317750"/>
          <p14:tracePt t="53774" x="4616450" y="2317750"/>
          <p14:tracePt t="53784" x="4672013" y="2317750"/>
          <p14:tracePt t="53790" x="4710113" y="2317750"/>
          <p14:tracePt t="53800" x="4786313" y="2308225"/>
          <p14:tracePt t="53812" x="4824413" y="2308225"/>
          <p14:tracePt t="53815" x="4870450" y="2308225"/>
          <p14:tracePt t="53829" x="4908550" y="2308225"/>
          <p14:tracePt t="53831" x="4965700" y="2308225"/>
          <p14:tracePt t="53840" x="4994275" y="2308225"/>
          <p14:tracePt t="53850" x="5013325" y="2308225"/>
          <p14:tracePt t="53856" x="5032375" y="2308225"/>
          <p14:tracePt t="53866" x="5041900" y="2298700"/>
          <p14:tracePt t="53870" x="5060950" y="2298700"/>
          <p14:tracePt t="53882" x="5080000" y="2298700"/>
          <p14:tracePt t="53890" x="5097463" y="2298700"/>
          <p14:tracePt t="53898" x="5116513" y="2298700"/>
          <p14:tracePt t="53906" x="5145088" y="2298700"/>
          <p14:tracePt t="53911" x="5164138" y="2298700"/>
          <p14:tracePt t="53922" x="5183188" y="2298700"/>
          <p14:tracePt t="53932" x="5211763" y="2298700"/>
          <p14:tracePt t="53936" x="5221288" y="2298700"/>
          <p14:tracePt t="53948" x="5230813" y="2298700"/>
          <p14:tracePt t="53952" x="5249863" y="2298700"/>
          <p14:tracePt t="53962" x="5259388" y="2298700"/>
          <p14:tracePt t="53972" x="5268913" y="2298700"/>
          <p14:tracePt t="53980" x="5287963" y="2298700"/>
          <p14:tracePt t="53986" x="5305425" y="2298700"/>
          <p14:tracePt t="53995" x="5324475" y="2298700"/>
          <p14:tracePt t="54002" x="5334000" y="2298700"/>
          <p14:tracePt t="54014" x="5353050" y="2298700"/>
          <p14:tracePt t="54016" x="5362575" y="2298700"/>
          <p14:tracePt t="54030" x="5372100" y="2298700"/>
          <p14:tracePt t="54061" x="5381625" y="2289175"/>
          <p14:tracePt t="54068" x="5391150" y="2289175"/>
          <p14:tracePt t="54083" x="5400675" y="2289175"/>
          <p14:tracePt t="57224" x="5343525" y="2289175"/>
          <p14:tracePt t="57234" x="5278438" y="2289175"/>
          <p14:tracePt t="57240" x="5211763" y="2308225"/>
          <p14:tracePt t="57250" x="5154613" y="2308225"/>
          <p14:tracePt t="57256" x="5097463" y="2317750"/>
          <p14:tracePt t="57266" x="5032375" y="2327275"/>
          <p14:tracePt t="57278" x="4975225" y="2327275"/>
          <p14:tracePt t="57281" x="4927600" y="2336800"/>
          <p14:tracePt t="57290" x="4899025" y="2346325"/>
          <p14:tracePt t="57298" x="4879975" y="2346325"/>
          <p14:tracePt t="57306" x="4860925" y="2355850"/>
          <p14:tracePt t="57316" x="4852988" y="2355850"/>
          <p14:tracePt t="57320" x="4843463" y="2355850"/>
          <p14:tracePt t="57331" x="4833938" y="2355850"/>
          <p14:tracePt t="57336" x="4824413" y="2355850"/>
          <p14:tracePt t="57347" x="4805363" y="2365375"/>
          <p14:tracePt t="57356" x="4795838" y="2374900"/>
          <p14:tracePt t="57361" x="4776788" y="2384425"/>
          <p14:tracePt t="57372" x="4757738" y="2384425"/>
          <p14:tracePt t="57378" x="4738688" y="2393950"/>
          <p14:tracePt t="57386" x="4729163" y="2393950"/>
          <p14:tracePt t="57398" x="4719638" y="2393950"/>
          <p14:tracePt t="57402" x="4700588" y="2393950"/>
          <p14:tracePt t="57414" x="4681538" y="2393950"/>
          <p14:tracePt t="57428" x="4643438" y="2401888"/>
          <p14:tracePt t="57445" x="4625975" y="2411413"/>
          <p14:tracePt t="57452" x="4606925" y="2420938"/>
          <p14:tracePt t="57456" x="4587875" y="2420938"/>
          <p14:tracePt t="57468" x="4549775" y="2439988"/>
          <p14:tracePt t="57478" x="4530725" y="2439988"/>
          <p14:tracePt t="57548" x="4521200" y="2439988"/>
          <p14:tracePt t="57558" x="4521200" y="2449513"/>
          <p14:tracePt t="57563" x="4511675" y="2449513"/>
          <p14:tracePt t="57572" x="4511675" y="2459038"/>
          <p14:tracePt t="57588" x="4511675" y="2468563"/>
          <p14:tracePt t="57598" x="4502150" y="2478088"/>
          <p14:tracePt t="57630" x="4492625" y="2487613"/>
          <p14:tracePt t="57638" x="4492625" y="2497138"/>
          <p14:tracePt t="57647" x="4483100" y="2497138"/>
          <p14:tracePt t="57654" x="4473575" y="2506663"/>
          <p14:tracePt t="57661" x="4473575" y="2525713"/>
          <p14:tracePt t="57668" x="4473575" y="2535238"/>
          <p14:tracePt t="57680" x="4464050" y="2544763"/>
          <p14:tracePt t="57684" x="4464050" y="2554288"/>
          <p14:tracePt t="57697" x="4464050" y="2563813"/>
          <p14:tracePt t="57718" x="4464050" y="2582863"/>
          <p14:tracePt t="57734" x="4464050" y="2592388"/>
          <p14:tracePt t="57738" x="4464050" y="2601913"/>
          <p14:tracePt t="57750" x="4454525" y="2601913"/>
          <p14:tracePt t="57762" x="4454525" y="2611438"/>
          <p14:tracePt t="57764" x="4454525" y="2620963"/>
          <p14:tracePt t="57775" x="4445000" y="2628900"/>
          <p14:tracePt t="65628" x="4425950" y="2628900"/>
          <p14:tracePt t="65638" x="4351338" y="2592388"/>
          <p14:tracePt t="65646" x="4227513" y="2544763"/>
          <p14:tracePt t="65652" x="4114800" y="2525713"/>
          <p14:tracePt t="65664" x="4019550" y="2487613"/>
          <p14:tracePt t="65668" x="3897313" y="2468563"/>
          <p14:tracePt t="65680" x="3802063" y="2459038"/>
          <p14:tracePt t="65684" x="3689350" y="2430463"/>
          <p14:tracePt t="65694" x="3622675" y="2430463"/>
          <p14:tracePt t="65704" x="3508375" y="2401888"/>
          <p14:tracePt t="65711" x="3405188" y="2374900"/>
          <p14:tracePt t="65718" x="3328988" y="2355850"/>
          <p14:tracePt t="65726" x="3281363" y="2355850"/>
          <p14:tracePt t="65734" x="3225800" y="2355850"/>
          <p14:tracePt t="65746" x="3197225" y="2355850"/>
          <p14:tracePt t="65748" x="3178175" y="2355850"/>
          <p14:tracePt t="65760" x="3149600" y="2355850"/>
          <p14:tracePt t="65764" x="3121025" y="2355850"/>
          <p14:tracePt t="65778" x="3092450" y="2355850"/>
          <p14:tracePt t="65784" x="3054350" y="2355850"/>
          <p14:tracePt t="65793" x="3027363" y="2355850"/>
          <p14:tracePt t="65800" x="2998788" y="2365375"/>
          <p14:tracePt t="65804" x="2970213" y="2365375"/>
          <p14:tracePt t="65814" x="2960688" y="2374900"/>
          <p14:tracePt t="65827" x="2951163" y="2384425"/>
          <p14:tracePt t="65886" x="2970213" y="2384425"/>
          <p14:tracePt t="65906" x="2979738" y="2393950"/>
          <p14:tracePt t="66168" x="2970213" y="2393950"/>
          <p14:tracePt t="66178" x="2951163" y="2393950"/>
          <p14:tracePt t="70334" x="2941638" y="2393950"/>
          <p14:tracePt t="70344" x="2894013" y="2393950"/>
          <p14:tracePt t="70354" x="2819400" y="2393950"/>
          <p14:tracePt t="70361" x="2752725" y="2401888"/>
          <p14:tracePt t="70370" x="2676525" y="2401888"/>
          <p14:tracePt t="70379" x="2600325" y="2401888"/>
          <p14:tracePt t="70384" x="2525713" y="2401888"/>
          <p14:tracePt t="70396" x="2497138" y="2401888"/>
          <p14:tracePt t="70400" x="2449513" y="2401888"/>
          <p14:tracePt t="70412" x="2430463" y="2411413"/>
          <p14:tracePt t="70414" x="2420938" y="2411413"/>
          <p14:tracePt t="72336" x="2430463" y="2411413"/>
          <p14:tracePt t="72342" x="2468563" y="2393950"/>
          <p14:tracePt t="72352" x="2506663" y="2384425"/>
          <p14:tracePt t="72360" x="2516188" y="2384425"/>
          <p14:tracePt t="77794" x="2525713" y="2384425"/>
          <p14:tracePt t="77804" x="2554288" y="2384425"/>
          <p14:tracePt t="77814" x="2582863" y="2384425"/>
          <p14:tracePt t="77820" x="2609850" y="2384425"/>
          <p14:tracePt t="77829" x="2628900" y="2374900"/>
          <p14:tracePt t="77834" x="2647950" y="2374900"/>
          <p14:tracePt t="77845" x="2657475" y="2374900"/>
          <p14:tracePt t="77854" x="2676525" y="2374900"/>
          <p14:tracePt t="77859" x="2705100" y="2374900"/>
          <p14:tracePt t="77870" x="2724150" y="2374900"/>
          <p14:tracePt t="77876" x="2752725" y="2374900"/>
          <p14:tracePt t="77884" x="2771775" y="2374900"/>
          <p14:tracePt t="77895" x="2819400" y="2374900"/>
          <p14:tracePt t="77900" x="2846388" y="2374900"/>
          <p14:tracePt t="77911" x="2874963" y="2374900"/>
          <p14:tracePt t="77914" x="2903538" y="2374900"/>
          <p14:tracePt t="77926" x="2960688" y="2374900"/>
          <p14:tracePt t="77934" x="3027363" y="2384425"/>
          <p14:tracePt t="77942" x="3063875" y="2384425"/>
          <p14:tracePt t="77950" x="3130550" y="2411413"/>
          <p14:tracePt t="77954" x="3159125" y="2411413"/>
          <p14:tracePt t="77966" x="3206750" y="2449513"/>
          <p14:tracePt t="77977" x="3254375" y="2468563"/>
          <p14:tracePt t="77980" x="3281363" y="2487613"/>
          <p14:tracePt t="77992" x="3319463" y="2525713"/>
          <p14:tracePt t="77996" x="3348038" y="2554288"/>
          <p14:tracePt t="78009" x="3357563" y="2573338"/>
          <p14:tracePt t="78016" x="3376613" y="2592388"/>
          <p14:tracePt t="78028" x="3376613" y="2611438"/>
          <p14:tracePt t="78030" x="3376613" y="2620963"/>
          <p14:tracePt t="78036" x="3386138" y="2638425"/>
          <p14:tracePt t="78046" x="3386138" y="2657475"/>
          <p14:tracePt t="78060" x="3386138" y="2676525"/>
          <p14:tracePt t="78062" x="3386138" y="2695575"/>
          <p14:tracePt t="78076" x="3386138" y="2714625"/>
          <p14:tracePt t="78076" x="3386138" y="2733675"/>
          <p14:tracePt t="78086" x="3386138" y="2743200"/>
          <p14:tracePt t="78096" x="3386138" y="2752725"/>
          <p14:tracePt t="78112" x="3376613" y="2762250"/>
          <p14:tracePt t="78116" x="3367088" y="2781300"/>
          <p14:tracePt t="78126" x="3357563" y="2809875"/>
          <p14:tracePt t="78136" x="3338513" y="2838450"/>
          <p14:tracePt t="78144" x="3328988" y="2857500"/>
          <p14:tracePt t="78152" x="3319463" y="2884488"/>
          <p14:tracePt t="78159" x="3309938" y="2903538"/>
          <p14:tracePt t="78168" x="3290888" y="2922588"/>
          <p14:tracePt t="78177" x="3273425" y="2932113"/>
          <p14:tracePt t="78182" x="3254375" y="2951163"/>
          <p14:tracePt t="78193" x="3235325" y="2960688"/>
          <p14:tracePt t="78196" x="3216275" y="2979738"/>
          <p14:tracePt t="78209" x="3197225" y="2989263"/>
          <p14:tracePt t="78218" x="3168650" y="2998788"/>
          <p14:tracePt t="78226" x="3168650" y="3008313"/>
          <p14:tracePt t="78232" x="3130550" y="3017838"/>
          <p14:tracePt t="78238" x="3111500" y="3027363"/>
          <p14:tracePt t="78248" x="3073400" y="3036888"/>
          <p14:tracePt t="78261" x="3046413" y="3055938"/>
          <p14:tracePt t="78264" x="3017838" y="3055938"/>
          <p14:tracePt t="78277" x="2979738" y="3065463"/>
          <p14:tracePt t="78278" x="2922588" y="3074988"/>
          <p14:tracePt t="78288" x="2884488" y="3084513"/>
          <p14:tracePt t="78298" x="2819400" y="3092450"/>
          <p14:tracePt t="78302" x="2790825" y="3101975"/>
          <p14:tracePt t="78314" x="2714625" y="3121025"/>
          <p14:tracePt t="78318" x="2638425" y="3121025"/>
          <p14:tracePt t="78329" x="2544763" y="3130550"/>
          <p14:tracePt t="78339" x="2449513" y="3130550"/>
          <p14:tracePt t="78345" x="2365375" y="3149600"/>
          <p14:tracePt t="78354" x="2251075" y="3149600"/>
          <p14:tracePt t="78360" x="2155825" y="3149600"/>
          <p14:tracePt t="78368" x="2128838" y="3149600"/>
          <p14:tracePt t="78379" x="2052638" y="3159125"/>
          <p14:tracePt t="78384" x="2014538" y="3159125"/>
          <p14:tracePt t="78395" x="1976438" y="3159125"/>
          <p14:tracePt t="78398" x="1947863" y="3159125"/>
          <p14:tracePt t="78411" x="1938338" y="3159125"/>
          <p14:tracePt t="78420" x="1928813" y="3159125"/>
          <p14:tracePt t="78450" x="1911350" y="3159125"/>
          <p14:tracePt t="78462" x="1892300" y="3159125"/>
          <p14:tracePt t="78464" x="1873250" y="3159125"/>
          <p14:tracePt t="78476" x="1844675" y="3159125"/>
          <p14:tracePt t="78480" x="1816100" y="3159125"/>
          <p14:tracePt t="78492" x="1797050" y="3159125"/>
          <p14:tracePt t="78500" x="1787525" y="3159125"/>
          <p14:tracePt t="78504" x="1778000" y="3159125"/>
          <p14:tracePt t="78586" x="1797050" y="3159125"/>
          <p14:tracePt t="78596" x="1825625" y="3159125"/>
          <p14:tracePt t="78600" x="1863725" y="3159125"/>
          <p14:tracePt t="78612" x="1995488" y="3159125"/>
          <p14:tracePt t="78620" x="2119313" y="3140075"/>
          <p14:tracePt t="78628" x="2251075" y="3130550"/>
          <p14:tracePt t="78636" x="2382838" y="3130550"/>
          <p14:tracePt t="78643" x="2554288" y="3130550"/>
          <p14:tracePt t="78652" x="2686050" y="3111500"/>
          <p14:tracePt t="78662" x="2800350" y="3111500"/>
          <p14:tracePt t="78666" x="2894013" y="3111500"/>
          <p14:tracePt t="78677" x="2951163" y="3111500"/>
          <p14:tracePt t="78682" x="2979738" y="3111500"/>
          <p14:tracePt t="78694" x="3017838" y="3111500"/>
          <p14:tracePt t="78762" x="2970213" y="3121025"/>
          <p14:tracePt t="78772" x="2894013" y="3140075"/>
          <p14:tracePt t="78782" x="2790825" y="3140075"/>
          <p14:tracePt t="78789" x="2676525" y="3149600"/>
          <p14:tracePt t="78798" x="2563813" y="3149600"/>
          <p14:tracePt t="78802" x="2449513" y="3168650"/>
          <p14:tracePt t="78812" x="2317750" y="3168650"/>
          <p14:tracePt t="78828" x="2203450" y="3168650"/>
          <p14:tracePt t="78829" x="2128838" y="3168650"/>
          <p14:tracePt t="78840" x="2109788" y="3168650"/>
          <p14:tracePt t="78844" x="2100263" y="3168650"/>
          <p14:tracePt t="78868" x="2165350" y="3178175"/>
          <p14:tracePt t="78878" x="2279650" y="3178175"/>
          <p14:tracePt t="78884" x="2468563" y="3168650"/>
          <p14:tracePt t="78895" x="2676525" y="3149600"/>
          <p14:tracePt t="78904" x="2855913" y="3149600"/>
          <p14:tracePt t="78908" x="3008313" y="3140075"/>
          <p14:tracePt t="78918" x="3130550" y="3121025"/>
          <p14:tracePt t="78926" x="3187700" y="3121025"/>
          <p14:tracePt t="78934" x="3197225" y="3121025"/>
          <p14:tracePt t="78975" x="3149600" y="3121025"/>
          <p14:tracePt t="78984" x="3073400" y="3140075"/>
          <p14:tracePt t="78989" x="2979738" y="3149600"/>
          <p14:tracePt t="78998" x="2846388" y="3149600"/>
          <p14:tracePt t="79004" x="2705100" y="3168650"/>
          <p14:tracePt t="79014" x="2563813" y="3168650"/>
          <p14:tracePt t="79028" x="2497138" y="3178175"/>
          <p14:tracePt t="79030" x="2459038" y="3178175"/>
          <p14:tracePt t="79042" x="2449513" y="3187700"/>
          <p14:tracePt t="79045" x="2439988" y="3187700"/>
          <p14:tracePt t="79064" x="2468563" y="3187700"/>
          <p14:tracePt t="79070" x="2535238" y="3187700"/>
          <p14:tracePt t="79080" x="2676525" y="3178175"/>
          <p14:tracePt t="79084" x="2790825" y="3168650"/>
          <p14:tracePt t="79095" x="2884488" y="3168650"/>
          <p14:tracePt t="79104" x="2979738" y="3149600"/>
          <p14:tracePt t="79111" x="3008313" y="3149600"/>
          <p14:tracePt t="79120" x="3017838" y="3149600"/>
          <p14:tracePt t="79150" x="3008313" y="3149600"/>
          <p14:tracePt t="79161" x="2970213" y="3149600"/>
          <p14:tracePt t="79166" x="2884488" y="3178175"/>
          <p14:tracePt t="79177" x="2771775" y="3178175"/>
          <p14:tracePt t="79186" x="2695575" y="3197225"/>
          <p14:tracePt t="79194" x="2600325" y="3197225"/>
          <p14:tracePt t="79200" x="2563813" y="3197225"/>
          <p14:tracePt t="79209" x="2554288" y="3197225"/>
          <p14:tracePt t="79227" x="2544763" y="3197225"/>
          <p14:tracePt t="79246" x="2600325" y="3197225"/>
          <p14:tracePt t="79259" x="2667000" y="3197225"/>
          <p14:tracePt t="79266" x="2705100" y="3197225"/>
          <p14:tracePt t="79276" x="2743200" y="3197225"/>
          <p14:tracePt t="79282" x="2752725" y="3197225"/>
          <p14:tracePt t="79368" x="2743200" y="3197225"/>
          <p14:tracePt t="79402" x="2733675" y="3197225"/>
          <p14:tracePt t="79822" x="2705100" y="3197225"/>
          <p14:tracePt t="79832" x="2686050" y="3197225"/>
          <p14:tracePt t="79836" x="2647950" y="3197225"/>
          <p14:tracePt t="79846" x="2600325" y="3206750"/>
          <p14:tracePt t="79852" x="2573338" y="3216275"/>
          <p14:tracePt t="79862" x="2535238" y="3225800"/>
          <p14:tracePt t="79877" x="2506663" y="3235325"/>
          <p14:tracePt t="79878" x="2487613" y="3235325"/>
          <p14:tracePt t="79894" x="2478088" y="3235325"/>
          <p14:tracePt t="79902" x="2478088" y="3244850"/>
          <p14:tracePt t="79958" x="2487613" y="3244850"/>
          <p14:tracePt t="79968" x="2516188" y="3244850"/>
          <p14:tracePt t="79974" x="2525713" y="3244850"/>
          <p14:tracePt t="79982" x="2544763" y="3235325"/>
          <p14:tracePt t="79995" x="2647950" y="3206750"/>
          <p14:tracePt t="79998" x="2676525" y="3197225"/>
          <p14:tracePt t="80009" x="2705100" y="3197225"/>
          <p14:tracePt t="80028" x="2724150" y="3187700"/>
          <p14:tracePt t="80076" x="2714625" y="3187700"/>
          <p14:tracePt t="80078" x="2657475" y="3206750"/>
          <p14:tracePt t="80090" x="2582863" y="3216275"/>
          <p14:tracePt t="80095" x="2478088" y="3244850"/>
          <p14:tracePt t="80104" x="2392363" y="3273425"/>
          <p14:tracePt t="80114" x="2317750" y="3273425"/>
          <p14:tracePt t="80118" x="2222500" y="3282950"/>
          <p14:tracePt t="80129" x="2146300" y="3302000"/>
          <p14:tracePt t="80134" x="2109788" y="3311525"/>
          <p14:tracePt t="80144" x="2100263" y="3311525"/>
          <p14:tracePt t="80175" x="2109788" y="3311525"/>
          <p14:tracePt t="80184" x="2146300" y="3311525"/>
          <p14:tracePt t="80195" x="2184400" y="3302000"/>
          <p14:tracePt t="80200" x="2241550" y="3302000"/>
          <p14:tracePt t="80211" x="2289175" y="3282950"/>
          <p14:tracePt t="80214" x="2317750" y="3282950"/>
          <p14:tracePt t="80226" x="2336800" y="3273425"/>
          <p14:tracePt t="80234" x="2346325" y="3273425"/>
          <p14:tracePt t="80296" x="2317750" y="3273425"/>
          <p14:tracePt t="80307" x="2289175" y="3273425"/>
          <p14:tracePt t="80316" x="2260600" y="3273425"/>
          <p14:tracePt t="80320" x="2241550" y="3273425"/>
          <p14:tracePt t="80336" x="2232025" y="3273425"/>
          <p14:tracePt t="80376" x="2232025" y="3282950"/>
          <p14:tracePt t="80386" x="2251075" y="3282950"/>
          <p14:tracePt t="80396" x="2279650" y="3292475"/>
          <p14:tracePt t="80412" x="2298700" y="3292475"/>
          <p14:tracePt t="80428" x="2308225" y="3292475"/>
          <p14:tracePt t="80492" x="2289175" y="3292475"/>
          <p14:tracePt t="80498" x="2270125" y="3302000"/>
          <p14:tracePt t="80508" x="2241550" y="3302000"/>
          <p14:tracePt t="80518" x="2232025" y="3302000"/>
          <p14:tracePt t="80525" x="2222500" y="3311525"/>
          <p14:tracePt t="80532" x="2212975" y="3311525"/>
          <p14:tracePt t="80540" x="2203450" y="3319463"/>
          <p14:tracePt t="80548" x="2193925" y="3328988"/>
          <p14:tracePt t="80562" x="2184400" y="3328988"/>
          <p14:tracePt t="80575" x="2174875" y="3328988"/>
          <p14:tracePt t="80678" x="2184400" y="3328988"/>
          <p14:tracePt t="80684" x="2212975" y="3328988"/>
          <p14:tracePt t="80695" x="2241550" y="3328988"/>
          <p14:tracePt t="80698" x="2260600" y="3328988"/>
          <p14:tracePt t="80710" x="2289175" y="3328988"/>
          <p14:tracePt t="80718" x="2308225" y="3328988"/>
          <p14:tracePt t="80725" x="2336800" y="3328988"/>
          <p14:tracePt t="80734" x="2382838" y="3328988"/>
          <p14:tracePt t="80743" x="2420938" y="3328988"/>
          <p14:tracePt t="80750" x="2478088" y="3319463"/>
          <p14:tracePt t="80761" x="2544763" y="3292475"/>
          <p14:tracePt t="80764" x="2609850" y="3263900"/>
          <p14:tracePt t="80775" x="2657475" y="3244850"/>
          <p14:tracePt t="80780" x="2705100" y="3206750"/>
          <p14:tracePt t="80792" x="2771775" y="3149600"/>
          <p14:tracePt t="80800" x="2809875" y="3111500"/>
          <p14:tracePt t="80804" x="2846388" y="3046413"/>
          <p14:tracePt t="80814" x="2846388" y="2989263"/>
          <p14:tracePt t="80820" x="2846388" y="2894013"/>
          <p14:tracePt t="80830" x="2846388" y="2819400"/>
          <p14:tracePt t="80845" x="2836863" y="2705100"/>
          <p14:tracePt t="80846" x="2827338" y="2657475"/>
          <p14:tracePt t="80860" x="2800350" y="2582863"/>
          <p14:tracePt t="80862" x="2714625" y="2459038"/>
          <p14:tracePt t="80870" x="2638425" y="2401888"/>
          <p14:tracePt t="80880" x="2592388" y="2365375"/>
          <p14:tracePt t="80886" x="2563813" y="2355850"/>
          <p14:tracePt t="80896" x="2535238" y="2346325"/>
          <p14:tracePt t="80900" x="2497138" y="2336800"/>
          <p14:tracePt t="80912" x="2468563" y="2336800"/>
          <p14:tracePt t="80927" x="2373313" y="2336800"/>
          <p14:tracePt t="80936" x="2327275" y="2336800"/>
          <p14:tracePt t="80943" x="2298700" y="2336800"/>
          <p14:tracePt t="80952" x="2279650" y="2336800"/>
          <p14:tracePt t="80962" x="2270125" y="2336800"/>
          <p14:tracePt t="80982" x="2270125" y="2384425"/>
          <p14:tracePt t="80994" x="2327275" y="2430463"/>
          <p14:tracePt t="81002" x="2355850" y="2468563"/>
          <p14:tracePt t="81010" x="2439988" y="2525713"/>
          <p14:tracePt t="81016" x="2544763" y="2582863"/>
          <p14:tracePt t="81026" x="2686050" y="2628900"/>
          <p14:tracePt t="81042" x="3008313" y="2657475"/>
          <p14:tracePt t="81046" x="3159125" y="2657475"/>
          <p14:tracePt t="81059" x="3309938" y="2647950"/>
          <p14:tracePt t="81063" x="3424238" y="2638425"/>
          <p14:tracePt t="81076" x="3498850" y="2620963"/>
          <p14:tracePt t="81082" x="3546475" y="2601913"/>
          <p14:tracePt t="81093" x="3565525" y="2573338"/>
          <p14:tracePt t="81098" x="3565525" y="2554288"/>
          <p14:tracePt t="81102" x="3565525" y="2535238"/>
          <p14:tracePt t="81113" x="3565525" y="2525713"/>
          <p14:tracePt t="81126" x="3546475" y="2506663"/>
          <p14:tracePt t="81130" x="3508375" y="2487613"/>
          <p14:tracePt t="81143" x="3290888" y="2459038"/>
          <p14:tracePt t="81152" x="3159125" y="2459038"/>
          <p14:tracePt t="81163" x="3046413" y="2439988"/>
          <p14:tracePt t="81168" x="2894013" y="2439988"/>
          <p14:tracePt t="81179" x="2781300" y="2439988"/>
          <p14:tracePt t="81184" x="2638425" y="2449513"/>
          <p14:tracePt t="81196" x="2525713" y="2468563"/>
          <p14:tracePt t="81204" x="2468563" y="2478088"/>
          <p14:tracePt t="81209" x="2449513" y="2487613"/>
          <p14:tracePt t="81218" x="2439988" y="2487613"/>
          <p14:tracePt t="81234" x="2439988" y="2497138"/>
          <p14:tracePt t="81245" x="2449513" y="2506663"/>
          <p14:tracePt t="81248" x="2468563" y="2506663"/>
          <p14:tracePt t="81259" x="2487613" y="2516188"/>
          <p14:tracePt t="81277" x="2497138" y="2516188"/>
          <p14:tracePt t="81284" x="2506663" y="2525713"/>
          <p14:tracePt t="81446" x="2497138" y="2525713"/>
          <p14:tracePt t="81486" x="2487613" y="2525713"/>
          <p14:tracePt t="81516" x="2478088" y="2525713"/>
          <p14:tracePt t="81530" x="2468563" y="2525713"/>
          <p14:tracePt t="81586" x="2459038" y="2525713"/>
          <p14:tracePt t="82490" x="2459038" y="2516188"/>
          <p14:tracePt t="82500" x="2468563" y="2506663"/>
          <p14:tracePt t="82512" x="2478088" y="2497138"/>
          <p14:tracePt t="82514" x="2497138" y="2487613"/>
          <p14:tracePt t="82527" x="2506663" y="2478088"/>
          <p14:tracePt t="82530" x="2516188" y="2459038"/>
          <p14:tracePt t="82545" x="2525713" y="2459038"/>
          <p14:tracePt t="82550" x="2535238" y="2459038"/>
          <p14:tracePt t="82555" x="2563813" y="2449513"/>
          <p14:tracePt t="82564" x="2582863" y="2449513"/>
          <p14:tracePt t="82570" x="2600325" y="2449513"/>
          <p14:tracePt t="82580" x="2609850" y="2449513"/>
          <p14:tracePt t="82593" x="2619375" y="2439988"/>
          <p14:tracePt t="82596" x="2619375" y="2430463"/>
          <p14:tracePt t="82609" x="2628900" y="2430463"/>
          <p14:tracePt t="82612" x="2638425" y="2430463"/>
          <p14:tracePt t="82620" x="2647950" y="2430463"/>
          <p14:tracePt t="82646" x="2647950" y="2420938"/>
          <p14:tracePt t="82670" x="2686050" y="2411413"/>
          <p14:tracePt t="82678" x="2733675" y="2411413"/>
          <p14:tracePt t="82686" x="2771775" y="2401888"/>
          <p14:tracePt t="82693" x="2819400" y="2393950"/>
          <p14:tracePt t="82703" x="2874963" y="2374900"/>
          <p14:tracePt t="82712" x="2903538" y="2374900"/>
          <p14:tracePt t="82716" x="2970213" y="2365375"/>
          <p14:tracePt t="82727" x="3008313" y="2365375"/>
          <p14:tracePt t="82732" x="3036888" y="2365375"/>
          <p14:tracePt t="82743" x="3073400" y="2355850"/>
          <p14:tracePt t="82752" x="3101975" y="2355850"/>
          <p14:tracePt t="82759" x="3121025" y="2355850"/>
          <p14:tracePt t="82766" x="3130550" y="2355850"/>
          <p14:tracePt t="82776" x="3140075" y="2355850"/>
          <p14:tracePt t="82782" x="3187700" y="2355850"/>
          <p14:tracePt t="82793" x="3216275" y="2355850"/>
          <p14:tracePt t="82798" x="3263900" y="2355850"/>
          <p14:tracePt t="82809" x="3300413" y="2365375"/>
          <p14:tracePt t="82812" x="3386138" y="2384425"/>
          <p14:tracePt t="82826" x="3443288" y="2393950"/>
          <p14:tracePt t="82832" x="3546475" y="2420938"/>
          <p14:tracePt t="82843" x="3613150" y="2449513"/>
          <p14:tracePt t="82848" x="3689350" y="2478088"/>
          <p14:tracePt t="82852" x="3735388" y="2487613"/>
          <p14:tracePt t="82862" x="3763963" y="2506663"/>
          <p14:tracePt t="82875" x="3811588" y="2544763"/>
          <p14:tracePt t="82879" x="3830638" y="2563813"/>
          <p14:tracePt t="82893" x="3849688" y="2573338"/>
          <p14:tracePt t="82895" x="3859213" y="2582863"/>
          <p14:tracePt t="82904" x="3878263" y="2601913"/>
          <p14:tracePt t="82914" x="3887788" y="2611438"/>
          <p14:tracePt t="82918" x="3887788" y="2620963"/>
          <p14:tracePt t="82929" x="3897313" y="2628900"/>
          <p14:tracePt t="82934" x="3897313" y="2647950"/>
          <p14:tracePt t="82945" x="3897313" y="2667000"/>
          <p14:tracePt t="82955" x="3906838" y="2686050"/>
          <p14:tracePt t="82960" x="3906838" y="2705100"/>
          <p14:tracePt t="82968" x="3906838" y="2724150"/>
          <p14:tracePt t="82975" x="3906838" y="2752725"/>
          <p14:tracePt t="82984" x="3906838" y="2781300"/>
          <p14:tracePt t="82995" x="3906838" y="2800350"/>
          <p14:tracePt t="83000" x="3906838" y="2819400"/>
          <p14:tracePt t="83012" x="3906838" y="2838450"/>
          <p14:tracePt t="83016" x="3906838" y="2865438"/>
          <p14:tracePt t="83025" x="3916363" y="2884488"/>
          <p14:tracePt t="83030" x="3935413" y="2903538"/>
          <p14:tracePt t="83044" x="3944938" y="2913063"/>
          <p14:tracePt t="83050" x="3971925" y="2932113"/>
          <p14:tracePt t="83059" x="4000500" y="2932113"/>
          <p14:tracePt t="83066" x="4019550" y="2941638"/>
          <p14:tracePt t="83070" x="4067175" y="2941638"/>
          <p14:tracePt t="83082" x="4105275" y="2941638"/>
          <p14:tracePt t="83093" x="4152900" y="2941638"/>
          <p14:tracePt t="83096" x="4265613" y="2941638"/>
          <p14:tracePt t="83109" x="4379913" y="2941638"/>
          <p14:tracePt t="83112" x="4511675" y="2941638"/>
          <p14:tracePt t="83120" x="4662488" y="2941638"/>
          <p14:tracePt t="83130" x="4833938" y="2941638"/>
          <p14:tracePt t="83136" x="4965700" y="2941638"/>
          <p14:tracePt t="83146" x="5080000" y="2922588"/>
          <p14:tracePt t="83152" x="5154613" y="2922588"/>
          <p14:tracePt t="83163" x="5202238" y="2922588"/>
          <p14:tracePt t="83176" x="5230813" y="2922588"/>
          <p14:tracePt t="83178" x="5240338" y="2922588"/>
          <p14:tracePt t="83228" x="5240338" y="2941638"/>
          <p14:tracePt t="83234" x="5211763" y="2960688"/>
          <p14:tracePt t="83243" x="5173663" y="2979738"/>
          <p14:tracePt t="83252" x="5154613" y="3008313"/>
          <p14:tracePt t="83260" x="5126038" y="3027363"/>
          <p14:tracePt t="83268" x="5087938" y="3055938"/>
          <p14:tracePt t="83277" x="5070475" y="3074988"/>
          <p14:tracePt t="83282" x="5060950" y="3084513"/>
          <p14:tracePt t="83293" x="5032375" y="3092450"/>
          <p14:tracePt t="83308" x="5022850" y="3101975"/>
          <p14:tracePt t="83434" x="5003800" y="3130550"/>
          <p14:tracePt t="83444" x="4975225" y="3149600"/>
          <p14:tracePt t="83455" x="4946650" y="3187700"/>
          <p14:tracePt t="83460" x="4889500" y="3225800"/>
          <p14:tracePt t="83468" x="4833938" y="3244850"/>
          <p14:tracePt t="83477" x="4748213" y="3273425"/>
          <p14:tracePt t="83484" x="4681538" y="3302000"/>
          <p14:tracePt t="83495" x="4616450" y="3328988"/>
          <p14:tracePt t="83500" x="4559300" y="3348038"/>
          <p14:tracePt t="83512" x="4540250" y="3357563"/>
          <p14:tracePt t="83514" x="4492625" y="3386138"/>
          <p14:tracePt t="83527" x="4473575" y="3395663"/>
          <p14:tracePt t="83534" x="4454525" y="3414713"/>
          <p14:tracePt t="83550" x="4445000" y="3414713"/>
          <p14:tracePt t="83564" x="4445000" y="3424238"/>
          <p14:tracePt t="83646" x="4464050" y="3424238"/>
          <p14:tracePt t="100370" x="4502150" y="3443288"/>
          <p14:tracePt t="100380" x="4625975" y="3519488"/>
          <p14:tracePt t="100389" x="4767263" y="3565525"/>
          <p14:tracePt t="100396" x="4879975" y="3613150"/>
          <p14:tracePt t="100405" x="4984750" y="3622675"/>
          <p14:tracePt t="100412" x="5060950" y="3641725"/>
          <p14:tracePt t="100424" x="5154613" y="3641725"/>
          <p14:tracePt t="100426" x="5221288" y="3632200"/>
          <p14:tracePt t="100440" x="5259388" y="3632200"/>
          <p14:tracePt t="100443" x="5305425" y="3622675"/>
          <p14:tracePt t="100455" x="5324475" y="3613150"/>
          <p14:tracePt t="100462" x="5343525" y="3594100"/>
          <p14:tracePt t="100466" x="5362575" y="3584575"/>
          <p14:tracePt t="100476" x="5372100" y="3575050"/>
          <p14:tracePt t="100482" x="5400675" y="3556000"/>
          <p14:tracePt t="100493" x="5429250" y="3538538"/>
          <p14:tracePt t="100503" x="5476875" y="3529013"/>
          <p14:tracePt t="100510" x="5505450" y="3490913"/>
          <p14:tracePt t="100518" x="5541963" y="3471863"/>
          <p14:tracePt t="100523" x="5570538" y="3462338"/>
          <p14:tracePt t="100532" x="5589588" y="3443288"/>
          <p14:tracePt t="100544" x="5608638" y="3424238"/>
          <p14:tracePt t="100548" x="5618163" y="3414713"/>
          <p14:tracePt t="100684" x="5618163" y="3405188"/>
          <p14:tracePt t="100694" x="5627688" y="3395663"/>
          <p14:tracePt t="100706" x="5637213" y="3386138"/>
          <p14:tracePt t="101556" x="5646738" y="3386138"/>
          <p14:tracePt t="101566" x="5722938" y="3386138"/>
          <p14:tracePt t="101572" x="5873750" y="3376613"/>
          <p14:tracePt t="101582" x="6043613" y="3357563"/>
          <p14:tracePt t="101591" x="6232525" y="3338513"/>
          <p14:tracePt t="101598" x="6459538" y="3338513"/>
          <p14:tracePt t="101605" x="6743700" y="3319463"/>
          <p14:tracePt t="101612" x="6951663" y="3311525"/>
          <p14:tracePt t="101626" x="7140575" y="3292475"/>
          <p14:tracePt t="101628" x="7331075" y="3273425"/>
          <p14:tracePt t="101640" x="7500938" y="3263900"/>
          <p14:tracePt t="101644" x="7632700" y="3216275"/>
          <p14:tracePt t="101655" x="7785100" y="3197225"/>
          <p14:tracePt t="101664" x="7888288" y="3159125"/>
          <p14:tracePt t="101673" x="7974013" y="3130550"/>
          <p14:tracePt t="101680" x="8058150" y="3084513"/>
          <p14:tracePt t="101684" x="8105775" y="3065463"/>
          <p14:tracePt t="101694" x="8153400" y="3046413"/>
          <p14:tracePt t="101700" x="8201025" y="3017838"/>
          <p14:tracePt t="101710" x="8229600" y="2998788"/>
          <p14:tracePt t="101724" x="8256588" y="2960688"/>
          <p14:tracePt t="101726" x="8294688" y="2941638"/>
          <p14:tracePt t="101734" x="8323263" y="2922588"/>
          <p14:tracePt t="101742" x="8342313" y="2903538"/>
          <p14:tracePt t="101750" x="8361363" y="2903538"/>
          <p14:tracePt t="101760" x="8370888" y="2894013"/>
          <p14:tracePt t="101764" x="8389938" y="2894013"/>
          <p14:tracePt t="101776" x="8399463" y="2894013"/>
          <p14:tracePt t="101780" x="8428038" y="2884488"/>
          <p14:tracePt t="101792" x="8447088" y="2874963"/>
          <p14:tracePt t="101800" x="8466138" y="2874963"/>
          <p14:tracePt t="101806" x="8483600" y="2865438"/>
          <p14:tracePt t="101816" x="8512175" y="2865438"/>
          <p14:tracePt t="101823" x="8540750" y="2865438"/>
          <p14:tracePt t="101830" x="8569325" y="2865438"/>
          <p14:tracePt t="101842" x="8597900" y="2865438"/>
          <p14:tracePt t="101846" x="8636000" y="2857500"/>
          <p14:tracePt t="101856" x="8674100" y="2857500"/>
          <p14:tracePt t="101860" x="8701088" y="2857500"/>
          <p14:tracePt t="101873" x="8739188" y="2857500"/>
          <p14:tracePt t="101882" x="8758238" y="2847975"/>
          <p14:tracePt t="101890" x="8786813" y="2847975"/>
          <p14:tracePt t="101896" x="8815388" y="2847975"/>
          <p14:tracePt t="101907" x="8863013" y="2847975"/>
          <p14:tracePt t="101912" x="8901113" y="2847975"/>
          <p14:tracePt t="101925" x="8928100" y="2847975"/>
          <p14:tracePt t="101926" x="8956675" y="2847975"/>
          <p14:tracePt t="101940" x="8975725" y="2847975"/>
          <p14:tracePt t="101943" x="8994775" y="2847975"/>
          <p14:tracePt t="101956" x="9004300" y="2847975"/>
          <p14:tracePt t="101962" x="9013825" y="2847975"/>
          <p14:tracePt t="101968" x="9032875" y="2857500"/>
          <p14:tracePt t="101978" x="9051925" y="2865438"/>
          <p14:tracePt t="101982" x="9090025" y="2922588"/>
          <p14:tracePt t="101992" x="9109075" y="2941638"/>
          <p14:tracePt t="102009" x="9137650" y="2951163"/>
          <p14:tracePt t="102010" x="9183688" y="2970213"/>
          <p14:tracePt t="102026" x="9269413" y="2979738"/>
          <p14:tracePt t="102032" x="9288463" y="2979738"/>
          <p14:tracePt t="102043" x="9345613" y="2989263"/>
          <p14:tracePt t="102048" x="9372600" y="2989263"/>
          <p14:tracePt t="102060" x="9420225" y="2989263"/>
          <p14:tracePt t="102062" x="9448800" y="2989263"/>
          <p14:tracePt t="102074" x="9477375" y="2989263"/>
          <p14:tracePt t="102082" x="9505950" y="2989263"/>
          <p14:tracePt t="102091" x="9544050" y="2989263"/>
          <p14:tracePt t="102108" x="9553575" y="2989263"/>
          <p14:tracePt t="102224" x="9563100" y="2989263"/>
          <p14:tracePt t="102234" x="9572625" y="2989263"/>
          <p14:tracePt t="102244" x="9582150" y="2989263"/>
          <p14:tracePt t="102250" x="9599613" y="2989263"/>
          <p14:tracePt t="102260" x="9609138" y="2989263"/>
          <p14:tracePt t="102264" x="9618663" y="2989263"/>
          <p14:tracePt t="102275" x="9628188" y="2989263"/>
          <p14:tracePt t="102284" x="9637713" y="2989263"/>
          <p14:tracePt t="102387" x="9618663" y="2989263"/>
          <p14:tracePt t="102406" x="9599613" y="2989263"/>
          <p14:tracePt t="102411" x="9591675" y="2989263"/>
          <p14:tracePt t="102422" x="9582150" y="2989263"/>
          <p14:tracePt t="102428" x="9572625" y="2989263"/>
          <p14:tracePt t="102441" x="9563100" y="2989263"/>
          <p14:tracePt t="102668" x="9563100" y="2979738"/>
          <p14:tracePt t="102680" x="9534525" y="2979738"/>
          <p14:tracePt t="102684" x="9420225" y="2979738"/>
          <p14:tracePt t="102694" x="9269413" y="2979738"/>
          <p14:tracePt t="102706" x="9099550" y="2989263"/>
          <p14:tracePt t="102710" x="8891588" y="2998788"/>
          <p14:tracePt t="102722" x="8664575" y="2998788"/>
          <p14:tracePt t="102725" x="8418513" y="3017838"/>
          <p14:tracePt t="102734" x="8134350" y="3036888"/>
          <p14:tracePt t="102744" x="7850188" y="3055938"/>
          <p14:tracePt t="102750" x="7575550" y="3055938"/>
          <p14:tracePt t="102760" x="7292975" y="3074988"/>
          <p14:tracePt t="102764" x="7094538" y="3092450"/>
          <p14:tracePt t="102776" x="6886575" y="3111500"/>
          <p14:tracePt t="102790" x="6696075" y="3121025"/>
          <p14:tracePt t="102792" x="6545263" y="3121025"/>
          <p14:tracePt t="102800" x="6423025" y="3140075"/>
          <p14:tracePt t="102806" x="6308725" y="3149600"/>
          <p14:tracePt t="102816" x="6213475" y="3168650"/>
          <p14:tracePt t="102826" x="6119813" y="3168650"/>
          <p14:tracePt t="102830" x="6062663" y="3168650"/>
          <p14:tracePt t="102842" x="5995988" y="3168650"/>
          <p14:tracePt t="102846" x="5986463" y="3168650"/>
          <p14:tracePt t="102858" x="5978525" y="3168650"/>
          <p14:tracePt t="102888" x="6005513" y="3168650"/>
          <p14:tracePt t="102896" x="6081713" y="3149600"/>
          <p14:tracePt t="102906" x="6213475" y="3121025"/>
          <p14:tracePt t="102912" x="6337300" y="3111500"/>
          <p14:tracePt t="102922" x="6413500" y="3092450"/>
          <p14:tracePt t="102926" x="6497638" y="3084513"/>
          <p14:tracePt t="102940" x="6554788" y="3074988"/>
          <p14:tracePt t="102946" x="6573838" y="3074988"/>
          <p14:tracePt t="102976" x="6507163" y="3074988"/>
          <p14:tracePt t="102989" x="6413500" y="3074988"/>
          <p14:tracePt t="102993" x="6223000" y="3092450"/>
          <p14:tracePt t="103007" x="5986463" y="3111500"/>
          <p14:tracePt t="103010" x="5816600" y="3111500"/>
          <p14:tracePt t="103026" x="5532438" y="3121025"/>
          <p14:tracePt t="103028" x="5145088" y="3121025"/>
          <p14:tracePt t="103032" x="4795838" y="3121025"/>
          <p14:tracePt t="103043" x="4332288" y="3121025"/>
          <p14:tracePt t="103048" x="3971925" y="3149600"/>
          <p14:tracePt t="103060" x="3575050" y="3187700"/>
          <p14:tracePt t="103068" x="3319463" y="3225800"/>
          <p14:tracePt t="103073" x="3168650" y="3254375"/>
          <p14:tracePt t="103082" x="3101975" y="3273425"/>
          <p14:tracePt t="103098" x="3101975" y="3282950"/>
          <p14:tracePt t="103110" x="3130550" y="3282950"/>
          <p14:tracePt t="103114" x="3187700" y="3282950"/>
          <p14:tracePt t="103126" x="3357563" y="3282950"/>
          <p14:tracePt t="103128" x="3527425" y="3282950"/>
          <p14:tracePt t="103140" x="3698875" y="3282950"/>
          <p14:tracePt t="103148" x="3830638" y="3282950"/>
          <p14:tracePt t="103158" x="3944938" y="3282950"/>
          <p14:tracePt t="103164" x="4038600" y="3282950"/>
          <p14:tracePt t="103169" x="4067175" y="3282950"/>
          <p14:tracePt t="103178" x="4076700" y="3282950"/>
          <p14:tracePt t="103205" x="4010025" y="3302000"/>
          <p14:tracePt t="103210" x="3897313" y="3311525"/>
          <p14:tracePt t="103224" x="3744913" y="3328988"/>
          <p14:tracePt t="103228" x="3556000" y="3338513"/>
          <p14:tracePt t="103234" x="3348038" y="3338513"/>
          <p14:tracePt t="103244" x="3159125" y="3357563"/>
          <p14:tracePt t="103248" x="2989263" y="3357563"/>
          <p14:tracePt t="103260" x="2855913" y="3357563"/>
          <p14:tracePt t="103275" x="2762250" y="3357563"/>
          <p14:tracePt t="103276" x="2752725" y="3367088"/>
          <p14:tracePt t="103284" x="2743200" y="3367088"/>
          <p14:tracePt t="103300" x="2809875" y="3367088"/>
          <p14:tracePt t="103310" x="2960688" y="3367088"/>
          <p14:tracePt t="103314" x="3168650" y="3367088"/>
          <p14:tracePt t="103325" x="3367088" y="3367088"/>
          <p14:tracePt t="103330" x="3575050" y="3367088"/>
          <p14:tracePt t="103341" x="3744913" y="3367088"/>
          <p14:tracePt t="103350" x="3840163" y="3367088"/>
          <p14:tracePt t="103357" x="3887788" y="3367088"/>
          <p14:tracePt t="103392" x="3859213" y="3367088"/>
          <p14:tracePt t="103396" x="3830638" y="3367088"/>
          <p14:tracePt t="103409" x="3744913" y="3367088"/>
          <p14:tracePt t="103410" x="3689350" y="3367088"/>
          <p14:tracePt t="103425" x="3584575" y="3367088"/>
          <p14:tracePt t="103430" x="3490913" y="3348038"/>
          <p14:tracePt t="103441" x="3414713" y="3338513"/>
          <p14:tracePt t="103446" x="3376613" y="3328988"/>
          <p14:tracePt t="103450" x="3367088" y="3328988"/>
          <p14:tracePt t="103460" x="3357563" y="3328988"/>
          <p14:tracePt t="105170" x="3357563" y="3292475"/>
          <p14:tracePt t="105176" x="3357563" y="3263900"/>
          <p14:tracePt t="105188" x="3357563" y="3216275"/>
          <p14:tracePt t="105196" x="3357563" y="3178175"/>
          <p14:tracePt t="105206" x="3357563" y="3121025"/>
          <p14:tracePt t="105212" x="3338513" y="3017838"/>
          <p14:tracePt t="105216" x="3338513" y="2903538"/>
          <p14:tracePt t="105226" x="3328988" y="2809875"/>
          <p14:tracePt t="105241" x="3328988" y="2762250"/>
          <p14:tracePt t="105242" x="3319463" y="2724150"/>
          <p14:tracePt t="105258" x="3273425" y="2638425"/>
          <p14:tracePt t="105266" x="3273425" y="2611438"/>
          <p14:tracePt t="105276" x="3263900" y="2592388"/>
          <p14:tracePt t="105282" x="3244850" y="2573338"/>
          <p14:tracePt t="105292" x="3206750" y="2525713"/>
          <p14:tracePt t="105298" x="3206750" y="2506663"/>
          <p14:tracePt t="105308" x="3197225" y="2506663"/>
          <p14:tracePt t="105316" x="3197225" y="2497138"/>
          <p14:tracePt t="105332" x="3187700" y="2497138"/>
          <p14:tracePt t="105348" x="3178175" y="2497138"/>
          <p14:tracePt t="105822" x="3206750" y="2497138"/>
          <p14:tracePt t="105832" x="3300413" y="2497138"/>
          <p14:tracePt t="105838" x="3481388" y="2497138"/>
          <p14:tracePt t="105846" x="3744913" y="2497138"/>
          <p14:tracePt t="105858" x="4029075" y="2516188"/>
          <p14:tracePt t="105862" x="4530725" y="2516188"/>
          <p14:tracePt t="105874" x="5106988" y="2516188"/>
          <p14:tracePt t="105876" x="5646738" y="2516188"/>
          <p14:tracePt t="105888" x="6384925" y="2544763"/>
          <p14:tracePt t="105898" x="7188200" y="2573338"/>
          <p14:tracePt t="105905" x="7888288" y="2573338"/>
          <p14:tracePt t="105912" x="8767763" y="2601913"/>
          <p14:tracePt t="105920" x="9382125" y="2601913"/>
          <p14:tracePt t="105928" x="9809163" y="2601913"/>
          <p14:tracePt t="105941" x="10196513" y="2601913"/>
          <p14:tracePt t="105942" x="10385425" y="2620963"/>
          <p14:tracePt t="105956" x="10498138" y="2620963"/>
          <p14:tracePt t="105958" x="10555288" y="2620963"/>
          <p14:tracePt t="105970" x="10564813" y="2628900"/>
          <p14:tracePt t="105978" x="10564813" y="2647950"/>
          <p14:tracePt t="105982" x="10564813" y="2657475"/>
          <p14:tracePt t="105992" x="10555288" y="2705100"/>
          <p14:tracePt t="105998" x="10498138" y="2762250"/>
          <p14:tracePt t="106008" x="10452100" y="2809875"/>
          <p14:tracePt t="106024" x="10309225" y="2903538"/>
          <p14:tracePt t="106025" x="10206038" y="2960688"/>
          <p14:tracePt t="106034" x="10101263" y="3036888"/>
          <p14:tracePt t="106041" x="10017125" y="3092450"/>
          <p14:tracePt t="106048" x="9950450" y="3149600"/>
          <p14:tracePt t="106060" x="9912350" y="3197225"/>
          <p14:tracePt t="106064" x="9902825" y="3225800"/>
          <p14:tracePt t="106075" x="9893300" y="3225800"/>
          <p14:tracePt t="106105" x="9902825" y="3225800"/>
          <p14:tracePt t="106114" x="9931400" y="3225800"/>
          <p14:tracePt t="106121" x="9988550" y="3225800"/>
          <p14:tracePt t="106130" x="10072688" y="3225800"/>
          <p14:tracePt t="106141" x="10139363" y="3187700"/>
          <p14:tracePt t="106144" x="10167938" y="3168650"/>
          <p14:tracePt t="106155" x="10196513" y="3140075"/>
          <p14:tracePt t="106160" x="10206038" y="3111500"/>
          <p14:tracePt t="106173" x="10215563" y="3092450"/>
          <p14:tracePt t="106184" x="10215563" y="3084513"/>
          <p14:tracePt t="106194" x="10215563" y="3074988"/>
          <p14:tracePt t="106200" x="10167938" y="3065463"/>
          <p14:tracePt t="106210" x="10110788" y="3065463"/>
          <p14:tracePt t="106222" x="10053638" y="3065463"/>
          <p14:tracePt t="106225" x="9969500" y="3065463"/>
          <p14:tracePt t="106241" x="9893300" y="3065463"/>
          <p14:tracePt t="106241" x="9809163" y="3111500"/>
          <p14:tracePt t="106257" x="9771063" y="3121025"/>
          <p14:tracePt t="106258" x="9742488" y="3140075"/>
          <p14:tracePt t="106266" x="9723438" y="3149600"/>
          <p14:tracePt t="106276" x="9713913" y="3149600"/>
          <p14:tracePt t="106282" x="9713913" y="3159125"/>
          <p14:tracePt t="106307" x="9742488" y="3159125"/>
          <p14:tracePt t="106316" x="9845675" y="3130550"/>
          <p14:tracePt t="106324" x="9950450" y="3084513"/>
          <p14:tracePt t="106332" x="10082213" y="3055938"/>
          <p14:tracePt t="106340" x="10186988" y="3017838"/>
          <p14:tracePt t="106348" x="10253663" y="2989263"/>
          <p14:tracePt t="106358" x="10280650" y="2970213"/>
          <p14:tracePt t="106362" x="10290175" y="2960688"/>
          <p14:tracePt t="106389" x="10290175" y="2951163"/>
          <p14:tracePt t="106398" x="10272713" y="2951163"/>
          <p14:tracePt t="106408" x="10167938" y="2951163"/>
          <p14:tracePt t="106412" x="10072688" y="2970213"/>
          <p14:tracePt t="106420" x="9883775" y="2970213"/>
          <p14:tracePt t="106428" x="9694863" y="2970213"/>
          <p14:tracePt t="106441" x="9458325" y="2989263"/>
          <p14:tracePt t="106442" x="9269413" y="2998788"/>
          <p14:tracePt t="106455" x="9155113" y="3027363"/>
          <p14:tracePt t="106459" x="9090025" y="3046413"/>
          <p14:tracePt t="106471" x="9070975" y="3055938"/>
          <p14:tracePt t="106478" x="9061450" y="3065463"/>
          <p14:tracePt t="106494" x="9109075" y="3065463"/>
          <p14:tracePt t="106498" x="9221788" y="3065463"/>
          <p14:tracePt t="106508" x="9364663" y="3065463"/>
          <p14:tracePt t="106520" x="9553575" y="3065463"/>
          <p14:tracePt t="106524" x="9761538" y="3055938"/>
          <p14:tracePt t="106534" x="9931400" y="3055938"/>
          <p14:tracePt t="106538" x="10063163" y="3036888"/>
          <p14:tracePt t="106548" x="10139363" y="3036888"/>
          <p14:tracePt t="106558" x="10177463" y="3027363"/>
          <p14:tracePt t="106598" x="10110788" y="3017838"/>
          <p14:tracePt t="106604" x="10017125" y="2998788"/>
          <p14:tracePt t="106614" x="9864725" y="2989263"/>
          <p14:tracePt t="106623" x="9675813" y="2989263"/>
          <p14:tracePt t="106630" x="9486900" y="2970213"/>
          <p14:tracePt t="106641" x="9297988" y="2970213"/>
          <p14:tracePt t="106644" x="9128125" y="2970213"/>
          <p14:tracePt t="106657" x="8994775" y="2970213"/>
          <p14:tracePt t="106660" x="8918575" y="2970213"/>
          <p14:tracePt t="106672" x="8910638" y="2970213"/>
          <p14:tracePt t="106680" x="8901113" y="2970213"/>
          <p14:tracePt t="106694" x="8928100" y="2970213"/>
          <p14:tracePt t="106700" x="9032875" y="2970213"/>
          <p14:tracePt t="106710" x="9221788" y="2970213"/>
          <p14:tracePt t="106722" x="9401175" y="2970213"/>
          <p14:tracePt t="106726" x="9572625" y="2970213"/>
          <p14:tracePt t="106740" x="9704388" y="2970213"/>
          <p14:tracePt t="106741" x="9799638" y="2970213"/>
          <p14:tracePt t="106750" x="9836150" y="2970213"/>
          <p14:tracePt t="106760" x="9855200" y="2970213"/>
          <p14:tracePt t="106790" x="9818688" y="2960688"/>
          <p14:tracePt t="106800" x="9666288" y="2960688"/>
          <p14:tracePt t="106808" x="9515475" y="2941638"/>
          <p14:tracePt t="106816" x="9345613" y="2941638"/>
          <p14:tracePt t="106823" x="9193213" y="2941638"/>
          <p14:tracePt t="106832" x="9042400" y="2941638"/>
          <p14:tracePt t="106842" x="8966200" y="2941638"/>
          <p14:tracePt t="106846" x="8918575" y="2941638"/>
          <p14:tracePt t="106858" x="8918575" y="2951163"/>
          <p14:tracePt t="106882" x="8966200" y="2960688"/>
          <p14:tracePt t="106889" x="9051925" y="2960688"/>
          <p14:tracePt t="106896" x="9164638" y="2960688"/>
          <p14:tracePt t="106908" x="9345613" y="2960688"/>
          <p14:tracePt t="106912" x="9534525" y="2979738"/>
          <p14:tracePt t="106924" x="9685338" y="2979738"/>
          <p14:tracePt t="106928" x="9799638" y="2979738"/>
          <p14:tracePt t="106941" x="9845675" y="2979738"/>
          <p14:tracePt t="106942" x="9864725" y="2979738"/>
          <p14:tracePt t="106971" x="9855200" y="2989263"/>
          <p14:tracePt t="106978" x="9761538" y="2989263"/>
          <p14:tracePt t="106982" x="9647238" y="2989263"/>
          <p14:tracePt t="106992" x="9553575" y="2989263"/>
          <p14:tracePt t="107007" x="9355138" y="2989263"/>
          <p14:tracePt t="107022" x="9023350" y="3017838"/>
          <p14:tracePt t="107032" x="9013825" y="3027363"/>
          <p14:tracePt t="107048" x="9013825" y="3036888"/>
          <p14:tracePt t="107059" x="9042400" y="3046413"/>
          <p14:tracePt t="107064" x="9118600" y="3046413"/>
          <p14:tracePt t="107075" x="9250363" y="3046413"/>
          <p14:tracePt t="107084" x="9439275" y="3046413"/>
          <p14:tracePt t="107088" x="9609138" y="3046413"/>
          <p14:tracePt t="107098" x="9742488" y="3046413"/>
          <p14:tracePt t="107107" x="9855200" y="3046413"/>
          <p14:tracePt t="107114" x="9912350" y="3046413"/>
          <p14:tracePt t="107126" x="9921875" y="3046413"/>
          <p14:tracePt t="107128" x="9931400" y="3046413"/>
          <p14:tracePt t="107144" x="9921875" y="3046413"/>
          <p14:tracePt t="107156" x="9845675" y="3046413"/>
          <p14:tracePt t="107164" x="9732963" y="3046413"/>
          <p14:tracePt t="107175" x="9618663" y="3046413"/>
          <p14:tracePt t="107180" x="9486900" y="3046413"/>
          <p14:tracePt t="107184" x="9391650" y="3046413"/>
          <p14:tracePt t="107194" x="9297988" y="3046413"/>
          <p14:tracePt t="107207" x="9259888" y="3046413"/>
          <p14:tracePt t="107210" x="9240838" y="3046413"/>
          <p14:tracePt t="107222" x="9231313" y="3046413"/>
          <p14:tracePt t="107244" x="9259888" y="3046413"/>
          <p14:tracePt t="107250" x="9326563" y="3046413"/>
          <p14:tracePt t="107260" x="9410700" y="3046413"/>
          <p14:tracePt t="107264" x="9505950" y="3046413"/>
          <p14:tracePt t="107276" x="9599613" y="3046413"/>
          <p14:tracePt t="107289" x="9656763" y="3046413"/>
          <p14:tracePt t="107291" x="9685338" y="3046413"/>
          <p14:tracePt t="107300" x="9704388" y="3055938"/>
          <p14:tracePt t="107346" x="9685338" y="3065463"/>
          <p14:tracePt t="107356" x="9628188" y="3084513"/>
          <p14:tracePt t="107366" x="9599613" y="3092450"/>
          <p14:tracePt t="107372" x="9553575" y="3111500"/>
          <p14:tracePt t="107380" x="9525000" y="3111500"/>
          <p14:tracePt t="107390" x="9515475" y="3121025"/>
          <p14:tracePt t="107396" x="9505950" y="3121025"/>
          <p14:tracePt t="107408" x="9505950" y="3130550"/>
          <p14:tracePt t="107423" x="9515475" y="3140075"/>
          <p14:tracePt t="107426" x="9563100" y="3149600"/>
          <p14:tracePt t="107438" x="9591675" y="3149600"/>
          <p14:tracePt t="107446" x="9666288" y="3159125"/>
          <p14:tracePt t="107457" x="9704388" y="3159125"/>
          <p14:tracePt t="107462" x="9780588" y="3159125"/>
          <p14:tracePt t="107466" x="9818688" y="3159125"/>
          <p14:tracePt t="107476" x="9874250" y="3159125"/>
          <p14:tracePt t="107491" x="9912350" y="3159125"/>
          <p14:tracePt t="107492" x="9979025" y="3159125"/>
          <p14:tracePt t="107505" x="10007600" y="3159125"/>
          <p14:tracePt t="107508" x="10045700" y="3159125"/>
          <p14:tracePt t="107524" x="10072688" y="3159125"/>
          <p14:tracePt t="107528" x="10082213" y="3159125"/>
          <p14:tracePt t="107532" x="10091738" y="3140075"/>
          <p14:tracePt t="107548" x="10091738" y="3101975"/>
          <p14:tracePt t="107559" x="10091738" y="3065463"/>
          <p14:tracePt t="107574" x="10091738" y="2998788"/>
          <p14:tracePt t="107582" x="10091738" y="2979738"/>
          <p14:tracePt t="107588" x="10091738" y="2951163"/>
          <p14:tracePt t="107598" x="10091738" y="2903538"/>
          <p14:tracePt t="107608" x="10091738" y="2884488"/>
          <p14:tracePt t="107614" x="10091738" y="2865438"/>
          <p14:tracePt t="107624" x="10072688" y="2838450"/>
          <p14:tracePt t="107628" x="10063163" y="2828925"/>
          <p14:tracePt t="107640" x="10036175" y="2809875"/>
          <p14:tracePt t="107648" x="10026650" y="2800350"/>
          <p14:tracePt t="107658" x="10017125" y="2800350"/>
          <p14:tracePt t="107664" x="9969500" y="2781300"/>
          <p14:tracePt t="107671" x="9940925" y="2771775"/>
          <p14:tracePt t="107678" x="9893300" y="2762250"/>
          <p14:tracePt t="107691" x="9864725" y="2743200"/>
          <p14:tracePt t="107694" x="9826625" y="2743200"/>
          <p14:tracePt t="107708" x="9799638" y="2743200"/>
          <p14:tracePt t="107710" x="9790113" y="2743200"/>
          <p14:tracePt t="107724" x="9761538" y="2733675"/>
          <p14:tracePt t="107728" x="9732963" y="2724150"/>
          <p14:tracePt t="107734" x="9713913" y="2724150"/>
          <p14:tracePt t="107744" x="9694863" y="2724150"/>
          <p14:tracePt t="107748" x="9675813" y="2724150"/>
          <p14:tracePt t="107760" x="9647238" y="2724150"/>
          <p14:tracePt t="107775" x="9628188" y="2724150"/>
          <p14:tracePt t="107784" x="9618663" y="2724150"/>
          <p14:tracePt t="107791" x="9599613" y="2724150"/>
          <p14:tracePt t="107810" x="9591675" y="2724150"/>
          <p14:tracePt t="107814" x="9582150" y="2724150"/>
          <p14:tracePt t="107826" x="9572625" y="2724150"/>
          <p14:tracePt t="107830" x="9553575" y="2724150"/>
          <p14:tracePt t="107850" x="9544050" y="2733675"/>
          <p14:tracePt t="107855" x="9525000" y="2743200"/>
          <p14:tracePt t="107866" x="9515475" y="2752725"/>
          <p14:tracePt t="107872" x="9496425" y="2762250"/>
          <p14:tracePt t="107880" x="9477375" y="2781300"/>
          <p14:tracePt t="107891" x="9467850" y="2790825"/>
          <p14:tracePt t="107896" x="9458325" y="2800350"/>
          <p14:tracePt t="107908" x="9448800" y="2819400"/>
          <p14:tracePt t="107922" x="9448800" y="2828925"/>
          <p14:tracePt t="107930" x="9439275" y="2857500"/>
          <p14:tracePt t="107940" x="9439275" y="2865438"/>
          <p14:tracePt t="107946" x="9439275" y="2874963"/>
          <p14:tracePt t="107950" x="9429750" y="2903538"/>
          <p14:tracePt t="107962" x="9429750" y="2913063"/>
          <p14:tracePt t="107974" x="9429750" y="2922588"/>
          <p14:tracePt t="107976" x="9429750" y="2941638"/>
          <p14:tracePt t="107988" x="9429750" y="2951163"/>
          <p14:tracePt t="107992" x="9429750" y="2970213"/>
          <p14:tracePt t="108007" x="9429750" y="2998788"/>
          <p14:tracePt t="108012" x="9439275" y="3008313"/>
          <p14:tracePt t="108016" x="9458325" y="3036888"/>
          <p14:tracePt t="108026" x="9477375" y="3055938"/>
          <p14:tracePt t="108032" x="9496425" y="3074988"/>
          <p14:tracePt t="108042" x="9515475" y="3111500"/>
          <p14:tracePt t="108056" x="9544050" y="3130550"/>
          <p14:tracePt t="108058" x="9582150" y="3149600"/>
          <p14:tracePt t="108074" x="9628188" y="3197225"/>
          <p14:tracePt t="108082" x="9666288" y="3197225"/>
          <p14:tracePt t="108092" x="9694863" y="3206750"/>
          <p14:tracePt t="108096" x="9713913" y="3206750"/>
          <p14:tracePt t="108108" x="9732963" y="3216275"/>
          <p14:tracePt t="108112" x="9761538" y="3216275"/>
          <p14:tracePt t="108122" x="9780588" y="3216275"/>
          <p14:tracePt t="108132" x="9809163" y="3216275"/>
          <p14:tracePt t="108141" x="9836150" y="3216275"/>
          <p14:tracePt t="108148" x="9855200" y="3216275"/>
          <p14:tracePt t="108156" x="9893300" y="3216275"/>
          <p14:tracePt t="108162" x="9921875" y="3206750"/>
          <p14:tracePt t="108172" x="9950450" y="3206750"/>
          <p14:tracePt t="108178" x="9969500" y="3197225"/>
          <p14:tracePt t="108190" x="9998075" y="3168650"/>
          <p14:tracePt t="108192" x="10036175" y="3168650"/>
          <p14:tracePt t="108207" x="10053638" y="3159125"/>
          <p14:tracePt t="108214" x="10082213" y="3149600"/>
          <p14:tracePt t="108222" x="10101263" y="3149600"/>
          <p14:tracePt t="108228" x="10129838" y="3130550"/>
          <p14:tracePt t="108235" x="10139363" y="3121025"/>
          <p14:tracePt t="108258" x="10167938" y="3092450"/>
          <p14:tracePt t="108259" x="10177463" y="3092450"/>
          <p14:tracePt t="108271" x="10186988" y="3074988"/>
          <p14:tracePt t="108275" x="10196513" y="3036888"/>
          <p14:tracePt t="108285" x="10206038" y="3017838"/>
          <p14:tracePt t="108294" x="10206038" y="3008313"/>
          <p14:tracePt t="108298" x="10215563" y="2989263"/>
          <p14:tracePt t="108310" x="10225088" y="2951163"/>
          <p14:tracePt t="108314" x="10225088" y="2941638"/>
          <p14:tracePt t="108325" x="10225088" y="2865438"/>
          <p14:tracePt t="108334" x="10225088" y="2847975"/>
          <p14:tracePt t="108341" x="10206038" y="2828925"/>
          <p14:tracePt t="108350" x="10186988" y="2809875"/>
          <p14:tracePt t="108357" x="10148888" y="2790825"/>
          <p14:tracePt t="108364" x="10129838" y="2781300"/>
          <p14:tracePt t="108375" x="10101263" y="2781300"/>
          <p14:tracePt t="108380" x="10072688" y="2762250"/>
          <p14:tracePt t="108392" x="10036175" y="2743200"/>
          <p14:tracePt t="108394" x="9998075" y="2724150"/>
          <p14:tracePt t="108408" x="9959975" y="2724150"/>
          <p14:tracePt t="108416" x="9940925" y="2714625"/>
          <p14:tracePt t="108422" x="9912350" y="2705100"/>
          <p14:tracePt t="108430" x="9893300" y="2695575"/>
          <p14:tracePt t="108438" x="9864725" y="2686050"/>
          <p14:tracePt t="108446" x="9845675" y="2676525"/>
          <p14:tracePt t="108456" x="9809163" y="2667000"/>
          <p14:tracePt t="108460" x="9790113" y="2657475"/>
          <p14:tracePt t="108472" x="9761538" y="2657475"/>
          <p14:tracePt t="108476" x="9752013" y="2647950"/>
          <p14:tracePt t="108490" x="9732963" y="2647950"/>
          <p14:tracePt t="108496" x="9713913" y="2647950"/>
          <p14:tracePt t="108500" x="9685338" y="2638425"/>
          <p14:tracePt t="108512" x="9647238" y="2638425"/>
          <p14:tracePt t="108516" x="9609138" y="2638425"/>
          <p14:tracePt t="108526" x="9582150" y="2638425"/>
          <p14:tracePt t="108539" x="9544050" y="2638425"/>
          <p14:tracePt t="108542" x="9525000" y="2638425"/>
          <p14:tracePt t="108550" x="9505950" y="2638425"/>
          <p14:tracePt t="108557" x="9486900" y="2638425"/>
          <p14:tracePt t="108566" x="9458325" y="2638425"/>
          <p14:tracePt t="108582" x="9439275" y="2638425"/>
          <p14:tracePt t="108596" x="9420225" y="2638425"/>
          <p14:tracePt t="108607" x="9410700" y="2647950"/>
          <p14:tracePt t="108616" x="9401175" y="2647950"/>
          <p14:tracePt t="108624" x="9382125" y="2657475"/>
          <p14:tracePt t="108632" x="9372600" y="2657475"/>
          <p14:tracePt t="108639" x="9372600" y="2667000"/>
          <p14:tracePt t="108646" x="9355138" y="2686050"/>
          <p14:tracePt t="108658" x="9345613" y="2695575"/>
          <p14:tracePt t="108662" x="9336088" y="2695575"/>
          <p14:tracePt t="108673" x="9317038" y="2705100"/>
          <p14:tracePt t="108676" x="9307513" y="2714625"/>
          <p14:tracePt t="108690" x="9297988" y="2724150"/>
          <p14:tracePt t="108698" x="9288463" y="2724150"/>
          <p14:tracePt t="108705" x="9288463" y="2733675"/>
          <p14:tracePt t="108712" x="9278938" y="2733675"/>
          <p14:tracePt t="108724" x="9269413" y="2752725"/>
          <p14:tracePt t="108728" x="9259888" y="2762250"/>
          <p14:tracePt t="108738" x="9259888" y="2771775"/>
          <p14:tracePt t="108742" x="9250363" y="2781300"/>
          <p14:tracePt t="108758" x="9240838" y="2790825"/>
          <p14:tracePt t="108759" x="9240838" y="2800350"/>
          <p14:tracePt t="108773" x="9240838" y="2809875"/>
          <p14:tracePt t="108778" x="9231313" y="2819400"/>
          <p14:tracePt t="108784" x="9231313" y="2828925"/>
          <p14:tracePt t="108798" x="9231313" y="2838450"/>
          <p14:tracePt t="108808" x="9231313" y="2847975"/>
          <p14:tracePt t="108823" x="9231313" y="2865438"/>
          <p14:tracePt t="108836" x="9231313" y="2874963"/>
          <p14:tracePt t="108841" x="9231313" y="2884488"/>
          <p14:tracePt t="108848" x="9231313" y="2894013"/>
          <p14:tracePt t="108864" x="9231313" y="2903538"/>
          <p14:tracePt t="108875" x="9231313" y="2913063"/>
          <p14:tracePt t="108890" x="9231313" y="2922588"/>
          <p14:tracePt t="108898" x="9231313" y="2932113"/>
          <p14:tracePt t="108906" x="9231313" y="2941638"/>
          <p14:tracePt t="108914" x="9231313" y="2960688"/>
          <p14:tracePt t="108930" x="9250363" y="2989263"/>
          <p14:tracePt t="108941" x="9250363" y="2998788"/>
          <p14:tracePt t="108944" x="9259888" y="3017838"/>
          <p14:tracePt t="108957" x="9288463" y="3036888"/>
          <p14:tracePt t="108960" x="9288463" y="3046413"/>
          <p14:tracePt t="108973" x="9297988" y="3065463"/>
          <p14:tracePt t="108980" x="9326563" y="3092450"/>
          <p14:tracePt t="108984" x="9345613" y="3111500"/>
          <p14:tracePt t="108994" x="9355138" y="3121025"/>
          <p14:tracePt t="109000" x="9372600" y="3149600"/>
          <p14:tracePt t="109010" x="9391650" y="3168650"/>
          <p14:tracePt t="109023" x="9401175" y="3178175"/>
          <p14:tracePt t="109026" x="9429750" y="3206750"/>
          <p14:tracePt t="109041" x="9448800" y="3225800"/>
          <p14:tracePt t="109042" x="9458325" y="3235325"/>
          <p14:tracePt t="109050" x="9477375" y="3254375"/>
          <p14:tracePt t="109060" x="9505950" y="3263900"/>
          <p14:tracePt t="109066" x="9525000" y="3282950"/>
          <p14:tracePt t="109076" x="9544050" y="3282950"/>
          <p14:tracePt t="109080" x="9572625" y="3302000"/>
          <p14:tracePt t="109092" x="9599613" y="3311525"/>
          <p14:tracePt t="109100" x="9618663" y="3311525"/>
          <p14:tracePt t="109108" x="9647238" y="3311525"/>
          <p14:tracePt t="109116" x="9675813" y="3311525"/>
          <p14:tracePt t="109125" x="9694863" y="3311525"/>
          <p14:tracePt t="109132" x="9713913" y="3319463"/>
          <p14:tracePt t="109142" x="9752013" y="3319463"/>
          <p14:tracePt t="109146" x="9780588" y="3319463"/>
          <p14:tracePt t="109157" x="9809163" y="3319463"/>
          <p14:tracePt t="109162" x="9836150" y="3319463"/>
          <p14:tracePt t="109173" x="9864725" y="3319463"/>
          <p14:tracePt t="109182" x="9902825" y="3319463"/>
          <p14:tracePt t="109189" x="9921875" y="3319463"/>
          <p14:tracePt t="109196" x="9950450" y="3319463"/>
          <p14:tracePt t="109206" x="9988550" y="3319463"/>
          <p14:tracePt t="109212" x="10007600" y="3319463"/>
          <p14:tracePt t="109224" x="10026650" y="3319463"/>
          <p14:tracePt t="109228" x="10053638" y="3319463"/>
          <p14:tracePt t="109241" x="10091738" y="3302000"/>
          <p14:tracePt t="109242" x="10110788" y="3302000"/>
          <p14:tracePt t="109256" x="10139363" y="3292475"/>
          <p14:tracePt t="109262" x="10167938" y="3282950"/>
          <p14:tracePt t="109274" x="10177463" y="3273425"/>
          <p14:tracePt t="109278" x="10206038" y="3254375"/>
          <p14:tracePt t="109282" x="10234613" y="3244850"/>
          <p14:tracePt t="109292" x="10253663" y="3235325"/>
          <p14:tracePt t="109305" x="10290175" y="3206750"/>
          <p14:tracePt t="109309" x="10309225" y="3187700"/>
          <p14:tracePt t="109325" x="10347325" y="3130550"/>
          <p14:tracePt t="109332" x="10375900" y="3111500"/>
          <p14:tracePt t="109342" x="10394950" y="3065463"/>
          <p14:tracePt t="109348" x="10404475" y="3046413"/>
          <p14:tracePt t="109358" x="10414000" y="3017838"/>
          <p14:tracePt t="109364" x="10423525" y="2932113"/>
          <p14:tracePt t="109375" x="10423525" y="2884488"/>
          <p14:tracePt t="109385" x="10423525" y="2847975"/>
          <p14:tracePt t="109390" x="10404475" y="2809875"/>
          <p14:tracePt t="109398" x="10385425" y="2781300"/>
          <p14:tracePt t="109407" x="10366375" y="2762250"/>
          <p14:tracePt t="109414" x="10356850" y="2743200"/>
          <p14:tracePt t="109425" x="10318750" y="2714625"/>
          <p14:tracePt t="109428" x="10309225" y="2714625"/>
          <p14:tracePt t="109440" x="10299700" y="2705100"/>
          <p14:tracePt t="109444" x="10290175" y="2695575"/>
          <p14:tracePt t="109457" x="10280650" y="2695575"/>
          <p14:tracePt t="109464" x="10263188" y="2686050"/>
          <p14:tracePt t="109471" x="10244138" y="2676525"/>
          <p14:tracePt t="109480" x="10196513" y="2667000"/>
          <p14:tracePt t="109484" x="10167938" y="2667000"/>
          <p14:tracePt t="109494" x="10148888" y="2657475"/>
          <p14:tracePt t="109505" x="10101263" y="2638425"/>
          <p14:tracePt t="109510" x="10072688" y="2638425"/>
          <p14:tracePt t="109523" x="10017125" y="2620963"/>
          <p14:tracePt t="109524" x="9988550" y="2620963"/>
          <p14:tracePt t="109534" x="9940925" y="2611438"/>
          <p14:tracePt t="109544" x="9912350" y="2601913"/>
          <p14:tracePt t="109550" x="9864725" y="2601913"/>
          <p14:tracePt t="109560" x="9845675" y="2601913"/>
          <p14:tracePt t="109566" x="9826625" y="2592388"/>
          <p14:tracePt t="109576" x="9799638" y="2592388"/>
          <p14:tracePt t="109590" x="9790113" y="2592388"/>
          <p14:tracePt t="109591" x="9771063" y="2582863"/>
          <p14:tracePt t="109600" x="9752013" y="2582863"/>
          <p14:tracePt t="109607" x="9723438" y="2582863"/>
          <p14:tracePt t="109616" x="9704388" y="2582863"/>
          <p14:tracePt t="109626" x="9685338" y="2582863"/>
          <p14:tracePt t="109641" x="9675813" y="2582863"/>
          <p14:tracePt t="109646" x="9647238" y="2582863"/>
          <p14:tracePt t="109657" x="9618663" y="2582863"/>
          <p14:tracePt t="109666" x="9609138" y="2582863"/>
          <p14:tracePt t="109674" x="9582150" y="2582863"/>
          <p14:tracePt t="109682" x="9553575" y="2582863"/>
          <p14:tracePt t="109688" x="9534525" y="2582863"/>
          <p14:tracePt t="109696" x="9505950" y="2582863"/>
          <p14:tracePt t="109707" x="9477375" y="2582863"/>
          <p14:tracePt t="109724" x="9448800" y="2582863"/>
          <p14:tracePt t="109726" x="9439275" y="2592388"/>
          <p14:tracePt t="109740" x="9420225" y="2592388"/>
          <p14:tracePt t="109755" x="9410700" y="2592388"/>
          <p14:tracePt t="109762" x="9391650" y="2601913"/>
          <p14:tracePt t="109776" x="9382125" y="2601913"/>
          <p14:tracePt t="109790" x="9364663" y="2601913"/>
          <p14:tracePt t="109792" x="9355138" y="2601913"/>
          <p14:tracePt t="109807" x="9345613" y="2611438"/>
          <p14:tracePt t="109808" x="9326563" y="2620963"/>
          <p14:tracePt t="109816" x="9307513" y="2620963"/>
          <p14:tracePt t="109828" x="9297988" y="2628900"/>
          <p14:tracePt t="109832" x="9288463" y="2638425"/>
          <p14:tracePt t="109842" x="9278938" y="2638425"/>
          <p14:tracePt t="109848" x="9259888" y="2647950"/>
          <p14:tracePt t="109858" x="9250363" y="2647950"/>
          <p14:tracePt t="109874" x="9240838" y="2657475"/>
          <p14:tracePt t="110262" x="9221788" y="2628900"/>
          <p14:tracePt t="110267" x="9221788" y="2620963"/>
          <p14:tracePt t="110288" x="9221788" y="2611438"/>
          <p14:tracePt t="110293" x="9212263" y="2601913"/>
          <p14:tracePt t="110304" x="9202738" y="2601913"/>
          <p14:tracePt t="110307" x="9183688" y="2554288"/>
          <p14:tracePt t="110316" x="9174163" y="2554288"/>
          <p14:tracePt t="115426" x="9051925" y="2601913"/>
          <p14:tracePt t="115431" x="8815388" y="2705100"/>
          <p14:tracePt t="115442" x="8597900" y="2819400"/>
          <p14:tracePt t="115453" x="8239125" y="2951163"/>
          <p14:tracePt t="115458" x="7954963" y="3074988"/>
          <p14:tracePt t="115466" x="7699375" y="3187700"/>
          <p14:tracePt t="115474" x="7424738" y="3292475"/>
          <p14:tracePt t="115482" x="7197725" y="3424238"/>
          <p14:tracePt t="115492" x="7018338" y="3481388"/>
          <p14:tracePt t="115496" x="6791325" y="3594100"/>
          <p14:tracePt t="115507" x="6497638" y="3717925"/>
          <p14:tracePt t="115512" x="6289675" y="3802063"/>
          <p14:tracePt t="115524" x="6119813" y="3878263"/>
          <p14:tracePt t="115532" x="5892800" y="3973513"/>
          <p14:tracePt t="115537" x="5684838" y="4038600"/>
          <p14:tracePt t="115546" x="5495925" y="4086225"/>
          <p14:tracePt t="115556" x="5297488" y="4171950"/>
          <p14:tracePt t="115562" x="5126038" y="4219575"/>
          <p14:tracePt t="115574" x="4927600" y="4284663"/>
          <p14:tracePt t="115578" x="4767263" y="4360863"/>
          <p14:tracePt t="115590" x="4597400" y="4427538"/>
          <p14:tracePt t="115592" x="4511675" y="4464050"/>
          <p14:tracePt t="115606" x="4370388" y="4530725"/>
          <p14:tracePt t="115612" x="4237038" y="4587875"/>
          <p14:tracePt t="115622" x="4152900" y="4635500"/>
          <p14:tracePt t="115628" x="4086225" y="4654550"/>
          <p14:tracePt t="115632" x="4019550" y="4691063"/>
          <p14:tracePt t="115642" x="3971925" y="4691063"/>
          <p14:tracePt t="115656" x="3944938" y="4710113"/>
          <p14:tracePt t="115658" x="3916363" y="4719638"/>
          <p14:tracePt t="115672" x="3906838" y="4719638"/>
          <p14:tracePt t="115674" x="3887788" y="4719638"/>
          <p14:tracePt t="115690" x="3878263" y="4719638"/>
          <p14:tracePt t="115694" x="3868738" y="4719638"/>
          <p14:tracePt t="115750" x="3868738" y="4710113"/>
          <p14:tracePt t="115755" x="3868738" y="4700588"/>
          <p14:tracePt t="115764" x="3868738" y="4691063"/>
          <p14:tracePt t="115774" x="3868738" y="4673600"/>
          <p14:tracePt t="115778" x="3878263" y="4664075"/>
          <p14:tracePt t="115789" x="3887788" y="4654550"/>
          <p14:tracePt t="115806" x="3887788" y="4645025"/>
          <p14:tracePt t="115814" x="3887788" y="4635500"/>
          <p14:tracePt t="115830" x="3887788" y="4625975"/>
          <p14:tracePt t="115844" x="3887788" y="4635500"/>
          <p14:tracePt t="115860" x="3859213" y="4635500"/>
          <p14:tracePt t="115870" x="3840163" y="4635500"/>
          <p14:tracePt t="115876" x="3792538" y="4635500"/>
          <p14:tracePt t="115890" x="3754438" y="4635500"/>
          <p14:tracePt t="115896" x="3744913" y="4635500"/>
          <p14:tracePt t="115901" x="3735388" y="4635500"/>
          <p14:tracePt t="115910" x="3725863" y="4635500"/>
          <p14:tracePt t="115914" x="3725863" y="4625975"/>
          <p14:tracePt t="115976" x="3725863" y="4616450"/>
          <p14:tracePt t="115990" x="3725863" y="4597400"/>
          <p14:tracePt t="115996" x="3735388" y="4578350"/>
          <p14:tracePt t="116007" x="3754438" y="4549775"/>
          <p14:tracePt t="116016" x="3783013" y="4530725"/>
          <p14:tracePt t="116024" x="3802063" y="4502150"/>
          <p14:tracePt t="116039" x="3830638" y="4456113"/>
          <p14:tracePt t="116057" x="3830638" y="4446588"/>
          <p14:tracePt t="116062" x="3830638" y="4418013"/>
          <p14:tracePt t="116074" x="3811588" y="4398963"/>
          <p14:tracePt t="116076" x="3773488" y="4379913"/>
          <p14:tracePt t="116089" x="3725863" y="4370388"/>
          <p14:tracePt t="116096" x="3660775" y="4351338"/>
          <p14:tracePt t="116105" x="3565525" y="4341813"/>
          <p14:tracePt t="116112" x="3452813" y="4341813"/>
          <p14:tracePt t="116122" x="3338513" y="4341813"/>
          <p14:tracePt t="116128" x="3225800" y="4341813"/>
          <p14:tracePt t="116140" x="3121025" y="4370388"/>
          <p14:tracePt t="116142" x="3082925" y="4389438"/>
          <p14:tracePt t="116156" x="3036888" y="4408488"/>
          <p14:tracePt t="116158" x="3027363" y="4408488"/>
          <p14:tracePt t="116182" x="3046413" y="4408488"/>
          <p14:tracePt t="116192" x="3111500" y="4418013"/>
          <p14:tracePt t="116198" x="3149600" y="4418013"/>
          <p14:tracePt t="116208" x="3254375" y="4389438"/>
          <p14:tracePt t="116223" x="3357563" y="4351338"/>
          <p14:tracePt t="116224" x="3452813" y="4313238"/>
          <p14:tracePt t="116240" x="3632200" y="4256088"/>
          <p14:tracePt t="116250" x="3660775" y="4246563"/>
          <p14:tracePt t="116258" x="3708400" y="4237038"/>
          <p14:tracePt t="116262" x="3717925" y="4237038"/>
          <p14:tracePt t="116274" x="3725863" y="4237038"/>
          <p14:tracePt t="116278" x="3725863" y="4229100"/>
          <p14:tracePt t="116328" x="3708400" y="4229100"/>
          <p14:tracePt t="116338" x="3698875" y="4229100"/>
          <p14:tracePt t="116344" x="3689350" y="4237038"/>
          <p14:tracePt t="116354" x="3689350" y="4246563"/>
          <p14:tracePt t="116360" x="3689350" y="4256088"/>
          <p14:tracePt t="116380" x="3679825" y="4256088"/>
          <p14:tracePt t="116480" x="3670300" y="4256088"/>
          <p14:tracePt t="116500" x="3641725" y="4256088"/>
          <p14:tracePt t="116507" x="3622675" y="4256088"/>
          <p14:tracePt t="116516" x="3594100" y="4256088"/>
          <p14:tracePt t="116522" x="3575050" y="4256088"/>
          <p14:tracePt t="116530" x="3556000" y="4256088"/>
          <p14:tracePt t="116540" x="3536950" y="4256088"/>
          <p14:tracePt t="116562" x="3527425" y="4256088"/>
          <p14:tracePt t="134844" x="3490913" y="4219575"/>
          <p14:tracePt t="134850" x="3395663" y="4086225"/>
          <p14:tracePt t="134860" x="3319463" y="3925888"/>
          <p14:tracePt t="134871" x="3319463" y="3830638"/>
          <p14:tracePt t="134876" x="3319463" y="3698875"/>
          <p14:tracePt t="134888" x="3386138" y="3538538"/>
          <p14:tracePt t="134890" x="3527425" y="3395663"/>
          <p14:tracePt t="134904" x="3708400" y="3273425"/>
          <p14:tracePt t="134910" x="3990975" y="3178175"/>
          <p14:tracePt t="134918" x="4379913" y="3065463"/>
          <p14:tracePt t="134926" x="4710113" y="2998788"/>
          <p14:tracePt t="134930" x="5041900" y="2960688"/>
          <p14:tracePt t="134940" x="5334000" y="2922588"/>
          <p14:tracePt t="134954" x="5580063" y="2903538"/>
          <p14:tracePt t="134956" x="5864225" y="2884488"/>
          <p14:tracePt t="134970" x="6091238" y="2884488"/>
          <p14:tracePt t="134972" x="6280150" y="2865438"/>
          <p14:tracePt t="134985" x="6469063" y="2865438"/>
          <p14:tracePt t="134992" x="6602413" y="2865438"/>
          <p14:tracePt t="134996" x="6715125" y="2865438"/>
          <p14:tracePt t="135006" x="6829425" y="2857500"/>
          <p14:tracePt t="135012" x="6989763" y="2838450"/>
          <p14:tracePt t="135022" x="7159625" y="2828925"/>
          <p14:tracePt t="135038" x="7594600" y="2724150"/>
          <p14:tracePt t="135046" x="7850188" y="2686050"/>
          <p14:tracePt t="135053" x="8039100" y="2638425"/>
          <p14:tracePt t="135062" x="8229600" y="2592388"/>
          <p14:tracePt t="135072" x="8399463" y="2563813"/>
          <p14:tracePt t="135078" x="8521700" y="2516188"/>
          <p14:tracePt t="135088" x="8636000" y="2497138"/>
          <p14:tracePt t="135092" x="8710613" y="2487613"/>
          <p14:tracePt t="135104" x="8796338" y="2478088"/>
          <p14:tracePt t="135112" x="8843963" y="2459038"/>
          <p14:tracePt t="135120" x="8872538" y="2459038"/>
          <p14:tracePt t="135128" x="8882063" y="2459038"/>
          <p14:tracePt t="135158" x="8882063" y="2478088"/>
          <p14:tracePt t="135168" x="8882063" y="2535238"/>
          <p14:tracePt t="135172" x="8872538" y="2573338"/>
          <p14:tracePt t="135186" x="8863013" y="2601913"/>
          <p14:tracePt t="135194" x="8863013" y="2647950"/>
          <p14:tracePt t="135202" x="8863013" y="2657475"/>
          <p14:tracePt t="135208" x="8863013" y="2676525"/>
          <p14:tracePt t="135212" x="8863013" y="2686050"/>
          <p14:tracePt t="135224" x="8863013" y="2695575"/>
          <p14:tracePt t="135450" x="8853488" y="2695575"/>
          <p14:tracePt t="135456" x="8824913" y="2695575"/>
          <p14:tracePt t="135467" x="8748713" y="2695575"/>
          <p14:tracePt t="135476" x="8674100" y="2724150"/>
          <p14:tracePt t="135480" x="8569325" y="2771775"/>
          <p14:tracePt t="135490" x="8483600" y="2800350"/>
          <p14:tracePt t="135496" x="8428038" y="2809875"/>
          <p14:tracePt t="135506" x="8399463" y="2828925"/>
          <p14:tracePt t="135521" x="8351838" y="2838450"/>
          <p14:tracePt t="135521" x="8304213" y="2865438"/>
          <p14:tracePt t="135530" x="8275638" y="2884488"/>
          <p14:tracePt t="135538" x="8239125" y="2903538"/>
          <p14:tracePt t="135546" x="8191500" y="2941638"/>
          <p14:tracePt t="135556" x="8124825" y="2998788"/>
          <p14:tracePt t="135562" x="8058150" y="3055938"/>
          <p14:tracePt t="135572" x="7993063" y="3101975"/>
          <p14:tracePt t="135576" x="7916863" y="3178175"/>
          <p14:tracePt t="135588" x="7850188" y="3235325"/>
          <p14:tracePt t="135596" x="7766050" y="3319463"/>
          <p14:tracePt t="135604" x="7718425" y="3357563"/>
          <p14:tracePt t="135612" x="7642225" y="3414713"/>
          <p14:tracePt t="135618" x="7558088" y="3481388"/>
          <p14:tracePt t="135626" x="7510463" y="3538538"/>
          <p14:tracePt t="135638" x="7424738" y="3603625"/>
          <p14:tracePt t="135642" x="7358063" y="3641725"/>
          <p14:tracePt t="135654" x="7283450" y="3698875"/>
          <p14:tracePt t="135658" x="7235825" y="3727450"/>
          <p14:tracePt t="135670" x="7188200" y="3765550"/>
          <p14:tracePt t="135676" x="7169150" y="3773488"/>
          <p14:tracePt t="135685" x="7150100" y="3783013"/>
          <p14:tracePt t="135692" x="7131050" y="3792538"/>
          <p14:tracePt t="135702" x="7112000" y="3802063"/>
          <p14:tracePt t="135708" x="7094538" y="3802063"/>
          <p14:tracePt t="135720" x="7075488" y="3811588"/>
          <p14:tracePt t="135722" x="7056438" y="3821113"/>
          <p14:tracePt t="135737" x="7037388" y="3830638"/>
          <p14:tracePt t="135738" x="7018338" y="3849688"/>
          <p14:tracePt t="135753" x="6999288" y="3859213"/>
          <p14:tracePt t="135758" x="6980238" y="3868738"/>
          <p14:tracePt t="135762" x="6942138" y="3887788"/>
          <p14:tracePt t="135774" x="6923088" y="3897313"/>
          <p14:tracePt t="135778" x="6894513" y="3935413"/>
          <p14:tracePt t="135788" x="6877050" y="3944938"/>
          <p14:tracePt t="135804" x="6858000" y="3963988"/>
          <p14:tracePt t="135815" x="6848475" y="3973513"/>
          <p14:tracePt t="135820" x="6838950" y="3973513"/>
          <p14:tracePt t="135974" x="6838950" y="3935413"/>
          <p14:tracePt t="135980" x="6858000" y="3897313"/>
          <p14:tracePt t="135990" x="6867525" y="3859213"/>
          <p14:tracePt t="135994" x="6877050" y="3821113"/>
          <p14:tracePt t="136004" x="6886575" y="3792538"/>
          <p14:tracePt t="136020" x="6904038" y="3756025"/>
          <p14:tracePt t="136021" x="6942138" y="3708400"/>
          <p14:tracePt t="136030" x="6980238" y="3622675"/>
          <p14:tracePt t="136037" x="7037388" y="3538538"/>
          <p14:tracePt t="136046" x="7094538" y="3452813"/>
          <p14:tracePt t="136056" x="7150100" y="3367088"/>
          <p14:tracePt t="136060" x="7178675" y="3319463"/>
          <p14:tracePt t="136071" x="7245350" y="3235325"/>
          <p14:tracePt t="136076" x="7302500" y="3168650"/>
          <p14:tracePt t="136087" x="7331075" y="3121025"/>
          <p14:tracePt t="136096" x="7367588" y="3055938"/>
          <p14:tracePt t="136104" x="7424738" y="2989263"/>
          <p14:tracePt t="136112" x="7443788" y="2922588"/>
          <p14:tracePt t="136119" x="7491413" y="2857500"/>
          <p14:tracePt t="136126" x="7539038" y="2809875"/>
          <p14:tracePt t="136137" x="7585075" y="2752725"/>
          <p14:tracePt t="136140" x="7632700" y="2686050"/>
          <p14:tracePt t="136153" x="7651750" y="2667000"/>
          <p14:tracePt t="136156" x="7699375" y="2620963"/>
          <p14:tracePt t="136170" x="7718425" y="2592388"/>
          <p14:tracePt t="136176" x="7756525" y="2554288"/>
          <p14:tracePt t="136187" x="7766050" y="2535238"/>
          <p14:tracePt t="136192" x="7775575" y="2516188"/>
          <p14:tracePt t="136196" x="7775575" y="2506663"/>
          <p14:tracePt t="136206" x="7775575" y="2497138"/>
          <p14:tracePt t="136220" x="7785100" y="2497138"/>
          <p14:tracePt t="136222" x="7785100" y="2487613"/>
          <p14:tracePt t="136464" x="7831138" y="2439988"/>
          <p14:tracePt t="136474" x="7859713" y="2430463"/>
          <p14:tracePt t="136480" x="7916863" y="2411413"/>
          <p14:tracePt t="136490" x="8020050" y="2384425"/>
          <p14:tracePt t="136494" x="8153400" y="2317750"/>
          <p14:tracePt t="136505" x="8313738" y="2260600"/>
          <p14:tracePt t="136515" x="8502650" y="2203450"/>
          <p14:tracePt t="136521" x="8701088" y="2147888"/>
          <p14:tracePt t="136530" x="8872538" y="2100263"/>
          <p14:tracePt t="136536" x="9013825" y="2033588"/>
          <p14:tracePt t="136544" x="9145588" y="2005013"/>
          <p14:tracePt t="136554" x="9288463" y="1957388"/>
          <p14:tracePt t="136560" x="9439275" y="1930400"/>
          <p14:tracePt t="136571" x="9553575" y="1911350"/>
          <p14:tracePt t="136574" x="9675813" y="1901825"/>
          <p14:tracePt t="136587" x="9771063" y="1901825"/>
          <p14:tracePt t="136594" x="9864725" y="1901825"/>
          <p14:tracePt t="136604" x="9959975" y="1901825"/>
          <p14:tracePt t="136610" x="10036175" y="1901825"/>
          <p14:tracePt t="136620" x="10072688" y="1901825"/>
          <p14:tracePt t="136626" x="10148888" y="1911350"/>
          <p14:tracePt t="136637" x="10234613" y="1939925"/>
          <p14:tracePt t="136640" x="10299700" y="1976438"/>
          <p14:tracePt t="136653" x="10337800" y="2033588"/>
          <p14:tracePt t="136656" x="10356850" y="2062163"/>
          <p14:tracePt t="136670" x="10394950" y="2157413"/>
          <p14:tracePt t="136676" x="10442575" y="2232025"/>
          <p14:tracePt t="136680" x="10480675" y="2355850"/>
          <p14:tracePt t="136690" x="10498138" y="2449513"/>
          <p14:tracePt t="136696" x="10507663" y="2573338"/>
          <p14:tracePt t="136706" x="10526713" y="2705100"/>
          <p14:tracePt t="136718" x="10526713" y="2838450"/>
          <p14:tracePt t="136722" x="10526713" y="2913063"/>
          <p14:tracePt t="136737" x="10526713" y="3027363"/>
          <p14:tracePt t="136738" x="10526713" y="3159125"/>
          <p14:tracePt t="136746" x="10526713" y="3273425"/>
          <p14:tracePt t="136756" x="10526713" y="3386138"/>
          <p14:tracePt t="136762" x="10526713" y="3462338"/>
          <p14:tracePt t="136772" x="10507663" y="3546475"/>
          <p14:tracePt t="136776" x="10498138" y="3584575"/>
          <p14:tracePt t="136787" x="10480675" y="3632200"/>
          <p14:tracePt t="136796" x="10461625" y="3670300"/>
          <p14:tracePt t="136804" x="10452100" y="3698875"/>
          <p14:tracePt t="136812" x="10442575" y="3717925"/>
          <p14:tracePt t="136819" x="10423525" y="3746500"/>
          <p14:tracePt t="136828" x="10404475" y="3773488"/>
          <p14:tracePt t="136838" x="10385425" y="3792538"/>
          <p14:tracePt t="136842" x="10347325" y="3811588"/>
          <p14:tracePt t="136854" x="10318750" y="3840163"/>
          <p14:tracePt t="136858" x="10290175" y="3878263"/>
          <p14:tracePt t="136871" x="10263188" y="3897313"/>
          <p14:tracePt t="136878" x="10244138" y="3906838"/>
          <p14:tracePt t="136885" x="10215563" y="3935413"/>
          <p14:tracePt t="136892" x="10177463" y="3973513"/>
          <p14:tracePt t="136904" x="10158413" y="3992563"/>
          <p14:tracePt t="136908" x="10129838" y="4019550"/>
          <p14:tracePt t="136920" x="10091738" y="4057650"/>
          <p14:tracePt t="136922" x="10091738" y="4067175"/>
          <p14:tracePt t="136937" x="10063163" y="4086225"/>
          <p14:tracePt t="136988" x="10045700" y="4086225"/>
          <p14:tracePt t="137004" x="10026650" y="4076700"/>
          <p14:tracePt t="137014" x="10017125" y="4057650"/>
          <p14:tracePt t="137021" x="10007600" y="4057650"/>
          <p14:tracePt t="137030" x="9988550" y="4038600"/>
          <p14:tracePt t="137038" x="9979025" y="4038600"/>
          <p14:tracePt t="137044" x="9959975" y="4019550"/>
          <p14:tracePt t="137055" x="9950450" y="4019550"/>
          <p14:tracePt t="137058" x="9931400" y="4000500"/>
          <p14:tracePt t="137070" x="9912350" y="4000500"/>
          <p14:tracePt t="137080" x="9902825" y="4000500"/>
          <p14:tracePt t="137086" x="9893300" y="3992563"/>
          <p14:tracePt t="137094" x="9864725" y="3992563"/>
          <p14:tracePt t="137103" x="9855200" y="3983038"/>
          <p14:tracePt t="137120" x="9845675" y="3983038"/>
          <p14:tracePt t="137137" x="9836150" y="3983038"/>
          <p14:tracePt t="137167" x="9818688" y="3963988"/>
          <p14:tracePt t="137176" x="9809163" y="3954463"/>
          <p14:tracePt t="137180" x="9809163" y="3925888"/>
          <p14:tracePt t="137190" x="9790113" y="3906838"/>
          <p14:tracePt t="137202" x="9790113" y="3859213"/>
          <p14:tracePt t="137206" x="9780588" y="3840163"/>
          <p14:tracePt t="137220" x="9771063" y="3821113"/>
          <p14:tracePt t="137221" x="9761538" y="3792538"/>
          <p14:tracePt t="137230" x="9752013" y="3773488"/>
          <p14:tracePt t="137240" x="9723438" y="3746500"/>
          <p14:tracePt t="137246" x="9704388" y="3727450"/>
          <p14:tracePt t="137256" x="9685338" y="3708400"/>
          <p14:tracePt t="137262" x="9637713" y="3689350"/>
          <p14:tracePt t="137271" x="9618663" y="3679825"/>
          <p14:tracePt t="137287" x="9599613" y="3670300"/>
          <p14:tracePt t="137296" x="9591675" y="3670300"/>
          <p14:tracePt t="137700" x="9591675" y="3679825"/>
          <p14:tracePt t="137705" x="9591675" y="3689350"/>
          <p14:tracePt t="137717" x="9591675" y="3698875"/>
          <p14:tracePt t="137721" x="9591675" y="3708400"/>
          <p14:tracePt t="137730" x="9591675" y="3727450"/>
          <p14:tracePt t="137740" x="9591675" y="3756025"/>
          <p14:tracePt t="137744" x="9591675" y="3765550"/>
          <p14:tracePt t="137756" x="9591675" y="3792538"/>
          <p14:tracePt t="137760" x="9591675" y="3811588"/>
          <p14:tracePt t="137770" x="9591675" y="3840163"/>
          <p14:tracePt t="137780" x="9591675" y="3868738"/>
          <p14:tracePt t="137787" x="9591675" y="3887788"/>
          <p14:tracePt t="137796" x="9591675" y="3897313"/>
          <p14:tracePt t="137805" x="9591675" y="3925888"/>
          <p14:tracePt t="137810" x="9591675" y="3954463"/>
          <p14:tracePt t="137821" x="9599613" y="3992563"/>
          <p14:tracePt t="137826" x="9599613" y="4019550"/>
          <p14:tracePt t="137838" x="9609138" y="4057650"/>
          <p14:tracePt t="137840" x="9609138" y="4095750"/>
          <p14:tracePt t="137852" x="9609138" y="4105275"/>
          <p14:tracePt t="137860" x="9628188" y="4171950"/>
          <p14:tracePt t="137869" x="9637713" y="4210050"/>
          <p14:tracePt t="137876" x="9637713" y="4237038"/>
          <p14:tracePt t="137887" x="9647238" y="4360863"/>
          <p14:tracePt t="137892" x="9647238" y="4408488"/>
          <p14:tracePt t="137904" x="9656763" y="4446588"/>
          <p14:tracePt t="137906" x="9656763" y="4464050"/>
          <p14:tracePt t="137920" x="9656763" y="4483100"/>
          <p14:tracePt t="137922" x="9656763" y="4502150"/>
          <p14:tracePt t="137936" x="9656763" y="4511675"/>
          <p14:tracePt t="137942" x="9656763" y="4521200"/>
          <p14:tracePt t="138052" x="9656763" y="4511675"/>
          <p14:tracePt t="138062" x="9656763" y="4464050"/>
          <p14:tracePt t="138070" x="9656763" y="4408488"/>
          <p14:tracePt t="138078" x="9647238" y="4322763"/>
          <p14:tracePt t="138087" x="9628188" y="4246563"/>
          <p14:tracePt t="138094" x="9618663" y="4219575"/>
          <p14:tracePt t="138105" x="9609138" y="4143375"/>
          <p14:tracePt t="138108" x="9599613" y="4095750"/>
          <p14:tracePt t="138120" x="9599613" y="4057650"/>
          <p14:tracePt t="138124" x="9591675" y="4000500"/>
          <p14:tracePt t="138137" x="9591675" y="3963988"/>
          <p14:tracePt t="138144" x="9572625" y="3935413"/>
          <p14:tracePt t="138153" x="9572625" y="3925888"/>
          <p14:tracePt t="138158" x="9572625" y="3916363"/>
          <p14:tracePt t="138185" x="9572625" y="3906838"/>
          <p14:tracePt t="138190" x="9563100" y="3906838"/>
          <p14:tracePt t="138202" x="9563100" y="3897313"/>
          <p14:tracePt t="138220" x="9563100" y="3887788"/>
          <p14:tracePt t="138240" x="9563100" y="3878263"/>
          <p14:tracePt t="138294" x="9553575" y="3878263"/>
          <p14:tracePt t="138376" x="9553575" y="3868738"/>
          <p14:tracePt t="138390" x="9553575" y="3859213"/>
          <p14:tracePt t="138406" x="9553575" y="3849688"/>
          <p14:tracePt t="138417" x="9553575" y="3840163"/>
          <p14:tracePt t="138440" x="9553575" y="3821113"/>
          <p14:tracePt t="138456" x="9553575" y="3811588"/>
          <p14:tracePt t="138467" x="9544050" y="3802063"/>
          <p14:tracePt t="138698" x="9553575" y="3802063"/>
          <p14:tracePt t="138724" x="9563100" y="3792538"/>
          <p14:tracePt t="138748" x="9563100" y="3783013"/>
          <p14:tracePt t="138770" x="9572625" y="3783013"/>
          <p14:tracePt t="138850" x="9572625" y="3802063"/>
          <p14:tracePt t="138860" x="9572625" y="3830638"/>
          <p14:tracePt t="138870" x="9572625" y="3849688"/>
          <p14:tracePt t="138874" x="9572625" y="3868738"/>
          <p14:tracePt t="138887" x="9572625" y="3887788"/>
          <p14:tracePt t="138890" x="9572625" y="3897313"/>
          <p14:tracePt t="138903" x="9572625" y="3925888"/>
          <p14:tracePt t="138910" x="9572625" y="3963988"/>
          <p14:tracePt t="138920" x="9572625" y="3992563"/>
          <p14:tracePt t="138926" x="9572625" y="4019550"/>
          <p14:tracePt t="138930" x="9572625" y="4048125"/>
          <p14:tracePt t="138940" x="9572625" y="4086225"/>
          <p14:tracePt t="138953" x="9572625" y="4114800"/>
          <p14:tracePt t="138956" x="9563100" y="4143375"/>
          <p14:tracePt t="138971" x="9563100" y="4152900"/>
          <p14:tracePt t="138971" x="9563100" y="4162425"/>
          <p14:tracePt t="139022" x="9553575" y="4133850"/>
          <p14:tracePt t="139034" x="9544050" y="4067175"/>
          <p14:tracePt t="139036" x="9525000" y="3992563"/>
          <p14:tracePt t="139046" x="9505950" y="3925888"/>
          <p14:tracePt t="139054" x="9486900" y="3859213"/>
          <p14:tracePt t="139062" x="9467850" y="3821113"/>
          <p14:tracePt t="139072" x="9458325" y="3773488"/>
          <p14:tracePt t="139076" x="9429750" y="3727450"/>
          <p14:tracePt t="139087" x="9420225" y="3698875"/>
          <p14:tracePt t="139092" x="9401175" y="3679825"/>
          <p14:tracePt t="139104" x="9391650" y="3651250"/>
          <p14:tracePt t="139120" x="9382125" y="3641725"/>
          <p14:tracePt t="139135" x="9372600" y="3641725"/>
          <p14:tracePt t="139400" x="9364663" y="3651250"/>
          <p14:tracePt t="139410" x="9364663" y="3670300"/>
          <p14:tracePt t="139416" x="9355138" y="3689350"/>
          <p14:tracePt t="139424" x="9336088" y="3727450"/>
          <p14:tracePt t="139436" x="9336088" y="3756025"/>
          <p14:tracePt t="139440" x="9336088" y="3783013"/>
          <p14:tracePt t="139454" x="9336088" y="3802063"/>
          <p14:tracePt t="139454" x="9336088" y="3830638"/>
          <p14:tracePt t="139470" x="9336088" y="3849688"/>
          <p14:tracePt t="139476" x="9336088" y="3878263"/>
          <p14:tracePt t="139480" x="9336088" y="3916363"/>
          <p14:tracePt t="139490" x="9336088" y="3935413"/>
          <p14:tracePt t="139496" x="9336088" y="3944938"/>
          <p14:tracePt t="139506" x="9336088" y="3954463"/>
          <p14:tracePt t="139520" x="9336088" y="3983038"/>
          <p14:tracePt t="139520" x="9336088" y="3992563"/>
          <p14:tracePt t="139530" x="9336088" y="4000500"/>
          <p14:tracePt t="139556" x="9336088" y="4010025"/>
          <p14:tracePt t="139778" x="9336088" y="4029075"/>
          <p14:tracePt t="139788" x="9336088" y="4038600"/>
          <p14:tracePt t="139800" x="9336088" y="4076700"/>
          <p14:tracePt t="139804" x="9336088" y="4095750"/>
          <p14:tracePt t="139812" x="9336088" y="4114800"/>
          <p14:tracePt t="139819" x="9336088" y="4124325"/>
          <p14:tracePt t="139838" x="9345613" y="4143375"/>
          <p14:tracePt t="139854" x="9345613" y="4152900"/>
          <p14:tracePt t="139870" x="9345613" y="4162425"/>
          <p14:tracePt t="140368" x="9345613" y="4171950"/>
          <p14:tracePt t="140378" x="9345613" y="4200525"/>
          <p14:tracePt t="140384" x="9345613" y="4229100"/>
          <p14:tracePt t="140394" x="9345613" y="4256088"/>
          <p14:tracePt t="140403" x="9345613" y="4284663"/>
          <p14:tracePt t="140408" x="9336088" y="4322763"/>
          <p14:tracePt t="140420" x="9317038" y="4360863"/>
          <p14:tracePt t="140424" x="9288463" y="4408488"/>
          <p14:tracePt t="140437" x="9278938" y="4456113"/>
          <p14:tracePt t="140438" x="9259888" y="4483100"/>
          <p14:tracePt t="140453" x="9240838" y="4530725"/>
          <p14:tracePt t="140458" x="9240838" y="4549775"/>
          <p14:tracePt t="140470" x="9221788" y="4578350"/>
          <p14:tracePt t="140474" x="9212263" y="4616450"/>
          <p14:tracePt t="140481" x="9212263" y="4625975"/>
          <p14:tracePt t="140488" x="9212263" y="4635500"/>
          <p14:tracePt t="140504" x="9212263" y="4645025"/>
          <p14:tracePt t="140520" x="9212263" y="4654550"/>
          <p14:tracePt t="140842" x="9202738" y="4664075"/>
          <p14:tracePt t="140938" x="9183688" y="4664075"/>
          <p14:tracePt t="140948" x="9183688" y="4654550"/>
          <p14:tracePt t="140958" x="9183688" y="4616450"/>
          <p14:tracePt t="140966" x="9183688" y="4587875"/>
          <p14:tracePt t="140974" x="9183688" y="4578350"/>
          <p14:tracePt t="140978" x="9193213" y="4568825"/>
          <p14:tracePt t="140988" x="9193213" y="4549775"/>
          <p14:tracePt t="141003" x="9193213" y="4540250"/>
          <p14:tracePt t="141004" x="9193213" y="4530725"/>
          <p14:tracePt t="141078" x="9193213" y="4540250"/>
          <p14:tracePt t="141085" x="9183688" y="4540250"/>
          <p14:tracePt t="141094" x="9164638" y="4568825"/>
          <p14:tracePt t="141102" x="9155113" y="4587875"/>
          <p14:tracePt t="141110" x="9137650" y="4597400"/>
          <p14:tracePt t="141121" x="9128125" y="4625975"/>
          <p14:tracePt t="141124" x="9128125" y="4635500"/>
          <p14:tracePt t="141200" x="9155113" y="4606925"/>
          <p14:tracePt t="141206" x="9164638" y="4606925"/>
          <p14:tracePt t="141216" x="9164638" y="4578350"/>
          <p14:tracePt t="141220" x="9183688" y="4559300"/>
          <p14:tracePt t="141231" x="9202738" y="4530725"/>
          <p14:tracePt t="141240" x="9212263" y="4502150"/>
          <p14:tracePt t="141246" x="9231313" y="4483100"/>
          <p14:tracePt t="141256" x="9231313" y="4473575"/>
          <p14:tracePt t="141260" x="9231313" y="4456113"/>
          <p14:tracePt t="141271" x="9240838" y="4437063"/>
          <p14:tracePt t="141283" x="9240838" y="4427538"/>
          <p14:tracePt t="141287" x="9240838" y="4418013"/>
          <p14:tracePt t="141296" x="9240838" y="4398963"/>
          <p14:tracePt t="141304" x="9240838" y="4389438"/>
          <p14:tracePt t="141310" x="9240838" y="4379913"/>
          <p14:tracePt t="141322" x="9240838" y="4360863"/>
          <p14:tracePt t="141337" x="9240838" y="4351338"/>
          <p14:tracePt t="141432" x="9231313" y="4351338"/>
          <p14:tracePt t="141442" x="9212263" y="4360863"/>
          <p14:tracePt t="141450" x="9193213" y="4379913"/>
          <p14:tracePt t="141458" x="9183688" y="4398963"/>
          <p14:tracePt t="141462" x="9164638" y="4427538"/>
          <p14:tracePt t="141472" x="9164638" y="4456113"/>
          <p14:tracePt t="141487" x="9164638" y="4464050"/>
          <p14:tracePt t="141501" x="9164638" y="4473575"/>
          <p14:tracePt t="141504" x="9164638" y="4483100"/>
          <p14:tracePt t="141512" x="9164638" y="4492625"/>
          <p14:tracePt t="141584" x="9183688" y="4483100"/>
          <p14:tracePt t="141594" x="9212263" y="4464050"/>
          <p14:tracePt t="141604" x="9259888" y="4437063"/>
          <p14:tracePt t="141608" x="9326563" y="4427538"/>
          <p14:tracePt t="141620" x="9382125" y="4398963"/>
          <p14:tracePt t="141624" x="9429750" y="4389438"/>
          <p14:tracePt t="141637" x="9477375" y="4370388"/>
          <p14:tracePt t="141644" x="9525000" y="4332288"/>
          <p14:tracePt t="141653" x="9544050" y="4294188"/>
          <p14:tracePt t="141658" x="9582150" y="4275138"/>
          <p14:tracePt t="141669" x="9599613" y="4229100"/>
          <p14:tracePt t="141674" x="9609138" y="4200525"/>
          <p14:tracePt t="141687" x="9628188" y="4143375"/>
          <p14:tracePt t="141690" x="9628188" y="4114800"/>
          <p14:tracePt t="141702" x="9618663" y="4067175"/>
          <p14:tracePt t="141704" x="9609138" y="4029075"/>
          <p14:tracePt t="141720" x="9582150" y="3992563"/>
          <p14:tracePt t="141724" x="9563100" y="3973513"/>
          <p14:tracePt t="141730" x="9515475" y="3954463"/>
          <p14:tracePt t="141740" x="9467850" y="3925888"/>
          <p14:tracePt t="141744" x="9439275" y="3916363"/>
          <p14:tracePt t="141754" x="9391650" y="3916363"/>
          <p14:tracePt t="141769" x="9364663" y="3916363"/>
          <p14:tracePt t="141770" x="9345613" y="3916363"/>
          <p14:tracePt t="141782" x="9326563" y="3916363"/>
          <p14:tracePt t="141787" x="9297988" y="3935413"/>
          <p14:tracePt t="141796" x="9288463" y="3954463"/>
          <p14:tracePt t="141806" x="9259888" y="3973513"/>
          <p14:tracePt t="141810" x="9240838" y="4019550"/>
          <p14:tracePt t="141821" x="9221788" y="4057650"/>
          <p14:tracePt t="141826" x="9202738" y="4076700"/>
          <p14:tracePt t="141837" x="9193213" y="4105275"/>
          <p14:tracePt t="141846" x="9174163" y="4124325"/>
          <p14:tracePt t="141854" x="9145588" y="4162425"/>
          <p14:tracePt t="141860" x="9137650" y="4191000"/>
          <p14:tracePt t="141870" x="9128125" y="4210050"/>
          <p14:tracePt t="141876" x="9128125" y="4246563"/>
          <p14:tracePt t="141887" x="9128125" y="4284663"/>
          <p14:tracePt t="141892" x="9128125" y="4370388"/>
          <p14:tracePt t="141903" x="9137650" y="4398963"/>
          <p14:tracePt t="141906" x="9145588" y="4418013"/>
          <p14:tracePt t="141920" x="9183688" y="4456113"/>
          <p14:tracePt t="141926" x="9231313" y="4502150"/>
          <p14:tracePt t="141937" x="9297988" y="4530725"/>
          <p14:tracePt t="141942" x="9364663" y="4549775"/>
          <p14:tracePt t="141946" x="9420225" y="4568825"/>
          <p14:tracePt t="141956" x="9505950" y="4578350"/>
          <p14:tracePt t="141970" x="9563100" y="4578350"/>
          <p14:tracePt t="141972" x="9618663" y="4578350"/>
          <p14:tracePt t="141986" x="9694863" y="4578350"/>
          <p14:tracePt t="141988" x="9742488" y="4578350"/>
          <p14:tracePt t="142003" x="9799638" y="4578350"/>
          <p14:tracePt t="142008" x="9864725" y="4549775"/>
          <p14:tracePt t="142012" x="9893300" y="4502150"/>
          <p14:tracePt t="142022" x="9950450" y="4446588"/>
          <p14:tracePt t="142026" x="9979025" y="4389438"/>
          <p14:tracePt t="142038" x="9988550" y="4322763"/>
          <p14:tracePt t="142053" x="9988550" y="4284663"/>
          <p14:tracePt t="142054" x="9988550" y="4237038"/>
          <p14:tracePt t="142062" x="9988550" y="4200525"/>
          <p14:tracePt t="142070" x="9988550" y="4124325"/>
          <p14:tracePt t="142078" x="9931400" y="4067175"/>
          <p14:tracePt t="142089" x="9883775" y="4029075"/>
          <p14:tracePt t="142092" x="9818688" y="3992563"/>
          <p14:tracePt t="142104" x="9713913" y="3963988"/>
          <p14:tracePt t="142108" x="9618663" y="3935413"/>
          <p14:tracePt t="142120" x="9496425" y="3906838"/>
          <p14:tracePt t="142128" x="9382125" y="3906838"/>
          <p14:tracePt t="142136" x="9288463" y="3906838"/>
          <p14:tracePt t="142144" x="9193213" y="3906838"/>
          <p14:tracePt t="142153" x="9099550" y="3925888"/>
          <p14:tracePt t="142158" x="9032875" y="3954463"/>
          <p14:tracePt t="142170" x="8985250" y="3992563"/>
          <p14:tracePt t="142174" x="8947150" y="4038600"/>
          <p14:tracePt t="142186" x="8928100" y="4057650"/>
          <p14:tracePt t="142188" x="8901113" y="4152900"/>
          <p14:tracePt t="142203" x="8891588" y="4210050"/>
          <p14:tracePt t="142208" x="8882063" y="4256088"/>
          <p14:tracePt t="142219" x="8863013" y="4284663"/>
          <p14:tracePt t="142224" x="8863013" y="4341813"/>
          <p14:tracePt t="142228" x="8853488" y="4408488"/>
          <p14:tracePt t="142240" x="8853488" y="4446588"/>
          <p14:tracePt t="142253" x="8853488" y="4502150"/>
          <p14:tracePt t="142254" x="8853488" y="4530725"/>
          <p14:tracePt t="142270" x="8863013" y="4568825"/>
          <p14:tracePt t="142270" x="8872538" y="4597400"/>
          <p14:tracePt t="142281" x="8882063" y="4606925"/>
          <p14:tracePt t="142290" x="8910638" y="4625975"/>
          <p14:tracePt t="142294" x="8928100" y="4635500"/>
          <p14:tracePt t="142304" x="8994775" y="4654550"/>
          <p14:tracePt t="142310" x="9032875" y="4654550"/>
          <p14:tracePt t="142320" x="9090025" y="4654550"/>
          <p14:tracePt t="142331" x="9164638" y="4654550"/>
          <p14:tracePt t="142336" x="9240838" y="4654550"/>
          <p14:tracePt t="142346" x="9345613" y="4635500"/>
          <p14:tracePt t="142352" x="9439275" y="4625975"/>
          <p14:tracePt t="142360" x="9563100" y="4578350"/>
          <p14:tracePt t="142370" x="9685338" y="4521200"/>
          <p14:tracePt t="142376" x="9799638" y="4473575"/>
          <p14:tracePt t="142386" x="9902825" y="4398963"/>
          <p14:tracePt t="142390" x="9988550" y="4322763"/>
          <p14:tracePt t="142402" x="10063163" y="4256088"/>
          <p14:tracePt t="142410" x="10101263" y="4191000"/>
          <p14:tracePt t="142419" x="10139363" y="4143375"/>
          <p14:tracePt t="142426" x="10139363" y="4114800"/>
          <p14:tracePt t="142431" x="10148888" y="4067175"/>
          <p14:tracePt t="142442" x="10148888" y="4038600"/>
          <p14:tracePt t="142453" x="10148888" y="3983038"/>
          <p14:tracePt t="142456" x="10129838" y="3963988"/>
          <p14:tracePt t="142471" x="10053638" y="3878263"/>
          <p14:tracePt t="142486" x="9998075" y="3849688"/>
          <p14:tracePt t="142492" x="9912350" y="3821113"/>
          <p14:tracePt t="142496" x="9836150" y="3811588"/>
          <p14:tracePt t="142506" x="9647238" y="3811588"/>
          <p14:tracePt t="142512" x="9534525" y="3811588"/>
          <p14:tracePt t="142522" x="9382125" y="3811588"/>
          <p14:tracePt t="142536" x="9250363" y="3811588"/>
          <p14:tracePt t="142537" x="9128125" y="3821113"/>
          <p14:tracePt t="142546" x="9051925" y="3849688"/>
          <p14:tracePt t="142553" x="8966200" y="3887788"/>
          <p14:tracePt t="142562" x="8918575" y="3935413"/>
          <p14:tracePt t="142572" x="8882063" y="3992563"/>
          <p14:tracePt t="142576" x="8853488" y="4019550"/>
          <p14:tracePt t="142588" x="8843963" y="4038600"/>
          <p14:tracePt t="142592" x="8834438" y="4162425"/>
          <p14:tracePt t="142603" x="8834438" y="4191000"/>
          <p14:tracePt t="142612" x="8834438" y="4229100"/>
          <p14:tracePt t="142619" x="8834438" y="4275138"/>
          <p14:tracePt t="142628" x="8863013" y="4322763"/>
          <p14:tracePt t="142637" x="8910638" y="4389438"/>
          <p14:tracePt t="142642" x="8918575" y="4418013"/>
          <p14:tracePt t="142654" x="8947150" y="4437063"/>
          <p14:tracePt t="142658" x="8975725" y="4464050"/>
          <p14:tracePt t="142670" x="9004300" y="4464050"/>
          <p14:tracePt t="142672" x="9051925" y="4473575"/>
          <p14:tracePt t="142686" x="9118600" y="4502150"/>
          <p14:tracePt t="142694" x="9193213" y="4502150"/>
          <p14:tracePt t="142703" x="9269413" y="4502150"/>
          <p14:tracePt t="142708" x="9345613" y="4502150"/>
          <p14:tracePt t="142719" x="9420225" y="4502150"/>
          <p14:tracePt t="142724" x="9467850" y="4502150"/>
          <p14:tracePt t="142736" x="9525000" y="4492625"/>
          <p14:tracePt t="142738" x="9591675" y="4473575"/>
          <p14:tracePt t="142754" x="9618663" y="4446588"/>
          <p14:tracePt t="142754" x="9675813" y="4408488"/>
          <p14:tracePt t="142770" x="9732963" y="4360863"/>
          <p14:tracePt t="142774" x="9771063" y="4313238"/>
          <p14:tracePt t="142778" x="9809163" y="4246563"/>
          <p14:tracePt t="142790" x="9826625" y="4200525"/>
          <p14:tracePt t="142794" x="9845675" y="4133850"/>
          <p14:tracePt t="142804" x="9845675" y="4095750"/>
          <p14:tracePt t="142819" x="9845675" y="4067175"/>
          <p14:tracePt t="142821" x="9845675" y="4019550"/>
          <p14:tracePt t="142836" x="9818688" y="3944938"/>
          <p14:tracePt t="142844" x="9799638" y="3916363"/>
          <p14:tracePt t="142854" x="9771063" y="3878263"/>
          <p14:tracePt t="142860" x="9723438" y="3859213"/>
          <p14:tracePt t="142871" x="9675813" y="3849688"/>
          <p14:tracePt t="142874" x="9618663" y="3830638"/>
          <p14:tracePt t="142886" x="9582150" y="3830638"/>
          <p14:tracePt t="142896" x="9544050" y="3830638"/>
          <p14:tracePt t="142901" x="9515475" y="3830638"/>
          <p14:tracePt t="142910" x="9496425" y="3830638"/>
          <p14:tracePt t="142918" x="9486900" y="3830638"/>
          <p14:tracePt t="143656" x="9467850" y="3830638"/>
          <p14:tracePt t="143667" x="9458325" y="3830638"/>
          <p14:tracePt t="143676" x="9448800" y="3830638"/>
          <p14:tracePt t="143683" x="9420225" y="3821113"/>
          <p14:tracePt t="144408" x="9382125" y="3821113"/>
          <p14:tracePt t="144418" x="9345613" y="3821113"/>
          <p14:tracePt t="144422" x="9307513" y="3840163"/>
          <p14:tracePt t="144437" x="9240838" y="3849688"/>
          <p14:tracePt t="144438" x="9193213" y="3868738"/>
          <p14:tracePt t="144453" x="9118600" y="3868738"/>
          <p14:tracePt t="144458" x="9061450" y="3878263"/>
          <p14:tracePt t="144470" x="9013825" y="3878263"/>
          <p14:tracePt t="144474" x="8985250" y="3887788"/>
          <p14:tracePt t="144479" x="8937625" y="3887788"/>
          <p14:tracePt t="144488" x="8882063" y="3897313"/>
          <p14:tracePt t="144503" x="8824913" y="3897313"/>
          <p14:tracePt t="144504" x="8748713" y="3916363"/>
          <p14:tracePt t="144519" x="8674100" y="3916363"/>
          <p14:tracePt t="144520" x="8569325" y="3925888"/>
          <p14:tracePt t="144528" x="8493125" y="3925888"/>
          <p14:tracePt t="144540" x="8399463" y="3925888"/>
          <p14:tracePt t="144544" x="8351838" y="3925888"/>
          <p14:tracePt t="144554" x="8313738" y="3935413"/>
          <p14:tracePt t="144560" x="8285163" y="3935413"/>
          <p14:tracePt t="144570" x="8239125" y="3935413"/>
          <p14:tracePt t="144586" x="8191500" y="3935413"/>
          <p14:tracePt t="144594" x="8153400" y="3935413"/>
          <p14:tracePt t="144602" x="8115300" y="3935413"/>
          <p14:tracePt t="144610" x="8096250" y="3935413"/>
          <p14:tracePt t="144620" x="8077200" y="3935413"/>
          <p14:tracePt t="144660" x="8058150" y="3935413"/>
          <p14:tracePt t="144666" x="8048625" y="3935413"/>
          <p14:tracePt t="144676" x="8020050" y="3935413"/>
          <p14:tracePt t="144685" x="7983538" y="3935413"/>
          <p14:tracePt t="144690" x="7926388" y="3935413"/>
          <p14:tracePt t="144703" x="7840663" y="3935413"/>
          <p14:tracePt t="144706" x="7766050" y="3954463"/>
          <p14:tracePt t="144718" x="7670800" y="3954463"/>
          <p14:tracePt t="144720" x="7604125" y="3963988"/>
          <p14:tracePt t="144736" x="7529513" y="3963988"/>
          <p14:tracePt t="144740" x="7462838" y="3992563"/>
          <p14:tracePt t="144746" x="7405688" y="4000500"/>
          <p14:tracePt t="144756" x="7339013" y="4019550"/>
          <p14:tracePt t="144762" x="7312025" y="4038600"/>
          <p14:tracePt t="144772" x="7283450" y="4048125"/>
          <p14:tracePt t="144786" x="7254875" y="4067175"/>
          <p14:tracePt t="144787" x="7226300" y="4076700"/>
          <p14:tracePt t="144796" x="7216775" y="4086225"/>
          <p14:tracePt t="144803" x="7197725" y="4095750"/>
          <p14:tracePt t="144822" x="7188200" y="4105275"/>
          <p14:tracePt t="144826" x="7178675" y="4105275"/>
          <p14:tracePt t="144842" x="7169150" y="4124325"/>
          <p14:tracePt t="144853" x="7159625" y="4124325"/>
          <p14:tracePt t="147550" x="7150100" y="4124325"/>
          <p14:tracePt t="147560" x="7140575" y="4124325"/>
          <p14:tracePt t="147566" x="7131050" y="4124325"/>
          <p14:tracePt t="147576" x="7131050" y="4133850"/>
          <p14:tracePt t="147586" x="7112000" y="4133850"/>
          <p14:tracePt t="147602" x="7104063" y="4133850"/>
          <p14:tracePt t="147672" x="7094538" y="4133850"/>
          <p14:tracePt t="147683" x="7085013" y="4133850"/>
          <p14:tracePt t="150088" x="7094538" y="4133850"/>
          <p14:tracePt t="150102" x="7104063" y="4124325"/>
          <p14:tracePt t="150112" x="7112000" y="4124325"/>
          <p14:tracePt t="150128" x="7121525" y="4114800"/>
          <p14:tracePt t="150164" x="7121525" y="4105275"/>
          <p14:tracePt t="152226" x="7094538" y="4143375"/>
          <p14:tracePt t="152231" x="7056438" y="4191000"/>
          <p14:tracePt t="152240" x="7046913" y="4210050"/>
          <p14:tracePt t="152252" x="7027863" y="4229100"/>
          <p14:tracePt t="152256" x="7027863" y="4246563"/>
          <p14:tracePt t="171964" x="7065963" y="4210050"/>
          <p14:tracePt t="171972" x="7405688" y="3868738"/>
          <p14:tracePt t="171979" x="8002588" y="3328988"/>
          <p14:tracePt t="171988" x="8683625" y="2647950"/>
          <p14:tracePt t="172000" x="9467850" y="1957388"/>
          <p14:tracePt t="172002" x="10215563" y="1201738"/>
          <p14:tracePt t="172016" x="10660063" y="623888"/>
          <p14:tracePt t="172280" x="6667500" y="47625"/>
          <p14:tracePt t="172286" x="6403975" y="217488"/>
          <p14:tracePt t="172296" x="6157913" y="396875"/>
          <p14:tracePt t="172300" x="5940425" y="530225"/>
          <p14:tracePt t="172314" x="5778500" y="623888"/>
          <p14:tracePt t="172320" x="5589588" y="738188"/>
          <p14:tracePt t="172326" x="5429250" y="831850"/>
          <p14:tracePt t="172336" x="5230813" y="936625"/>
          <p14:tracePt t="172342" x="5022850" y="1003300"/>
          <p14:tracePt t="172352" x="4795838" y="1077913"/>
          <p14:tracePt t="172365" x="4587875" y="1144588"/>
          <p14:tracePt t="172367" x="4435475" y="1192213"/>
          <p14:tracePt t="172378" x="4294188" y="1239838"/>
          <p14:tracePt t="172383" x="4179888" y="1276350"/>
          <p14:tracePt t="172392" x="4038600" y="1323975"/>
          <p14:tracePt t="172402" x="3952875" y="1371600"/>
          <p14:tracePt t="172406" x="3878263" y="1390650"/>
          <p14:tracePt t="172417" x="3811588" y="1419225"/>
          <p14:tracePt t="172422" x="3763963" y="1428750"/>
          <p14:tracePt t="172434" x="3735388" y="1438275"/>
          <p14:tracePt t="172442" x="3660775" y="1438275"/>
          <p14:tracePt t="172450" x="3622675" y="1466850"/>
          <p14:tracePt t="172456" x="3575050" y="1485900"/>
          <p14:tracePt t="172466" x="3527425" y="1512888"/>
          <p14:tracePt t="172472" x="3443288" y="1541463"/>
          <p14:tracePt t="172484" x="3357563" y="1579563"/>
          <p14:tracePt t="172488" x="3290888" y="1608138"/>
          <p14:tracePt t="172500" x="3140075" y="1674813"/>
          <p14:tracePt t="172502" x="3017838" y="1730375"/>
          <p14:tracePt t="172516" x="2894013" y="1787525"/>
          <p14:tracePt t="172522" x="2836863" y="1816100"/>
          <p14:tracePt t="172532" x="2752725" y="1873250"/>
          <p14:tracePt t="172538" x="2667000" y="1911350"/>
          <p14:tracePt t="172542" x="2573338" y="1985963"/>
          <p14:tracePt t="172552" x="2535238" y="1995488"/>
          <p14:tracePt t="172566" x="2516188" y="2033588"/>
          <p14:tracePt t="172568" x="2478088" y="2062163"/>
          <p14:tracePt t="172583" x="2449513" y="2090738"/>
          <p14:tracePt t="172597" x="2439988" y="2109788"/>
          <p14:tracePt t="172608" x="2439988" y="2119313"/>
          <p14:tracePt t="172624" x="2439988" y="2128838"/>
          <p14:tracePt t="172634" x="2439988" y="2138363"/>
          <p14:tracePt t="173606" x="2439988" y="2147888"/>
          <p14:tracePt t="173618" x="2439988" y="2157413"/>
          <p14:tracePt t="173622" x="2439988" y="2166938"/>
          <p14:tracePt t="173632" x="2439988" y="2174875"/>
          <p14:tracePt t="173649" x="2439988" y="2184400"/>
          <p14:tracePt t="173778" x="2439988" y="2212975"/>
          <p14:tracePt t="173794" x="2439988" y="2241550"/>
          <p14:tracePt t="173804" x="2439988" y="2289175"/>
          <p14:tracePt t="173808" x="2449513" y="2317750"/>
          <p14:tracePt t="173818" x="2449513" y="2346325"/>
          <p14:tracePt t="173824" x="2449513" y="2365375"/>
          <p14:tracePt t="178102" x="2468563" y="2420938"/>
          <p14:tracePt t="178113" x="2487613" y="2487613"/>
          <p14:tracePt t="178122" x="2516188" y="2554288"/>
          <p14:tracePt t="178128" x="2525713" y="2628900"/>
          <p14:tracePt t="178136" x="2544763" y="2695575"/>
          <p14:tracePt t="178144" x="2554288" y="2752725"/>
          <p14:tracePt t="178152" x="2554288" y="2819400"/>
          <p14:tracePt t="178164" x="2563813" y="2857500"/>
          <p14:tracePt t="178166" x="2563813" y="2903538"/>
          <p14:tracePt t="178181" x="2573338" y="2922588"/>
          <p14:tracePt t="178184" x="2573338" y="2951163"/>
          <p14:tracePt t="178195" x="2573338" y="2989263"/>
          <p14:tracePt t="178199" x="2573338" y="3008313"/>
          <p14:tracePt t="178208" x="2573338" y="3017838"/>
          <p14:tracePt t="178218" x="2573338" y="3046413"/>
          <p14:tracePt t="178222" x="2573338" y="3101975"/>
          <p14:tracePt t="178234" x="2573338" y="3149600"/>
          <p14:tracePt t="178238" x="2573338" y="3168650"/>
          <p14:tracePt t="178249" x="2573338" y="3197225"/>
          <p14:tracePt t="178258" x="2573338" y="3225800"/>
          <p14:tracePt t="178265" x="2573338" y="3273425"/>
          <p14:tracePt t="178274" x="2573338" y="3302000"/>
          <p14:tracePt t="178282" x="2563813" y="3338513"/>
          <p14:tracePt t="178288" x="2563813" y="3348038"/>
          <p14:tracePt t="178300" x="2563813" y="3376613"/>
          <p14:tracePt t="178304" x="2554288" y="3386138"/>
          <p14:tracePt t="178315" x="2544763" y="3395663"/>
          <p14:tracePt t="178318" x="2544763" y="3405188"/>
          <p14:tracePt t="178332" x="2535238" y="3405188"/>
          <p14:tracePt t="178340" x="2535238" y="3414713"/>
          <p14:tracePt t="178347" x="2525713" y="3424238"/>
          <p14:tracePt t="178354" x="2506663" y="3462338"/>
          <p14:tracePt t="178365" x="2487613" y="3490913"/>
          <p14:tracePt t="178370" x="2478088" y="3490913"/>
          <p14:tracePt t="178382" x="2468563" y="3509963"/>
          <p14:tracePt t="178384" x="2468563" y="3519488"/>
          <p14:tracePt t="178399" x="2449513" y="3546475"/>
          <p14:tracePt t="178400" x="2449513" y="3565525"/>
          <p14:tracePt t="178415" x="2439988" y="3584575"/>
          <p14:tracePt t="178420" x="2411413" y="3603625"/>
          <p14:tracePt t="178424" x="2411413" y="3613150"/>
          <p14:tracePt t="178436" x="2411413" y="3622675"/>
          <p14:tracePt t="178440" x="2401888" y="3632200"/>
          <p14:tracePt t="178450" x="2392363" y="3660775"/>
          <p14:tracePt t="178465" x="2382838" y="3670300"/>
          <p14:tracePt t="178466" x="2373313" y="3670300"/>
          <p14:tracePt t="178482" x="2365375" y="3698875"/>
          <p14:tracePt t="178490" x="2355850" y="3708400"/>
          <p14:tracePt t="178500" x="2336800" y="3727450"/>
          <p14:tracePt t="178506" x="2327275" y="3736975"/>
          <p14:tracePt t="178516" x="2327275" y="3746500"/>
          <p14:tracePt t="178520" x="2317750" y="3756025"/>
          <p14:tracePt t="178532" x="2308225" y="3756025"/>
          <p14:tracePt t="178543" x="2308225" y="3773488"/>
          <p14:tracePt t="178549" x="2298700" y="3792538"/>
          <p14:tracePt t="178556" x="2289175" y="3802063"/>
          <p14:tracePt t="178572" x="2279650" y="3811588"/>
          <p14:tracePt t="178582" x="2279650" y="3821113"/>
          <p14:tracePt t="178588" x="2270125" y="3840163"/>
          <p14:tracePt t="178599" x="2260600" y="3859213"/>
          <p14:tracePt t="178602" x="2260600" y="3868738"/>
          <p14:tracePt t="178615" x="2251075" y="3868738"/>
          <p14:tracePt t="178631" x="2251075" y="3878263"/>
          <p14:tracePt t="179318" x="2241550" y="3887788"/>
          <p14:tracePt t="179329" x="2232025" y="3887788"/>
          <p14:tracePt t="179338" x="2212975" y="3897313"/>
          <p14:tracePt t="179345" x="2203450" y="3906838"/>
          <p14:tracePt t="179354" x="2174875" y="3925888"/>
          <p14:tracePt t="179358" x="2146300" y="3935413"/>
          <p14:tracePt t="179368" x="2119313" y="3935413"/>
          <p14:tracePt t="179382" x="2100263" y="3944938"/>
          <p14:tracePt t="179386" x="2081213" y="3944938"/>
          <p14:tracePt t="179398" x="2062163" y="3954463"/>
          <p14:tracePt t="179400" x="2024063" y="3954463"/>
          <p14:tracePt t="179415" x="1995488" y="3963988"/>
          <p14:tracePt t="179416" x="1966913" y="3963988"/>
          <p14:tracePt t="179431" x="1938338" y="3963988"/>
          <p14:tracePt t="179436" x="1901825" y="3963988"/>
          <p14:tracePt t="179440" x="1863725" y="3973513"/>
          <p14:tracePt t="179451" x="1835150" y="3983038"/>
          <p14:tracePt t="179456" x="1787525" y="4000500"/>
          <p14:tracePt t="179466" x="1739900" y="4010025"/>
          <p14:tracePt t="179481" x="1684338" y="4019550"/>
          <p14:tracePt t="179482" x="1636713" y="4029075"/>
          <p14:tracePt t="179498" x="1579563" y="4038600"/>
          <p14:tracePt t="179500" x="1541463" y="4057650"/>
          <p14:tracePt t="179508" x="1503363" y="4057650"/>
          <p14:tracePt t="179515" x="1447800" y="4067175"/>
          <p14:tracePt t="179522" x="1428750" y="4067175"/>
          <p14:tracePt t="179532" x="1419225" y="4067175"/>
          <p14:tracePt t="179538" x="1409700" y="4067175"/>
          <p14:tracePt t="179549" x="1400175" y="4067175"/>
          <p14:tracePt t="179588" x="1381125" y="4067175"/>
          <p14:tracePt t="179594" x="1352550" y="4076700"/>
          <p14:tracePt t="179602" x="1304925" y="4095750"/>
          <p14:tracePt t="179616" x="1285875" y="4105275"/>
          <p14:tracePt t="179618" x="1257300" y="4133850"/>
          <p14:tracePt t="179631" x="1230313" y="4143375"/>
          <p14:tracePt t="179634" x="1220788" y="4152900"/>
          <p14:tracePt t="179674" x="1211263" y="4152900"/>
          <p14:tracePt t="179696" x="1201738" y="4152900"/>
          <p14:tracePt t="179701" x="1192213" y="4152900"/>
          <p14:tracePt t="179711" x="1182688" y="4152900"/>
          <p14:tracePt t="179724" x="1173163" y="4152900"/>
          <p14:tracePt t="179740" x="1154113" y="4152900"/>
          <p14:tracePt t="179750" x="1154113" y="4162425"/>
          <p14:tracePt t="179754" x="1144588" y="4162425"/>
          <p14:tracePt t="192254" x="1144588" y="4219575"/>
          <p14:tracePt t="192264" x="1182688" y="4284663"/>
          <p14:tracePt t="192268" x="1201738" y="4303713"/>
          <p14:tracePt t="192281" x="1239838" y="4351338"/>
          <p14:tracePt t="192284" x="1266825" y="4379913"/>
          <p14:tracePt t="192296" x="1304925" y="4418013"/>
          <p14:tracePt t="192304" x="1371600" y="4464050"/>
          <p14:tracePt t="192313" x="1381125" y="4483100"/>
          <p14:tracePt t="192318" x="1428750" y="4521200"/>
          <p14:tracePt t="192330" x="1466850" y="4559300"/>
          <p14:tracePt t="192346" x="1474788" y="4568825"/>
          <p14:tracePt t="192350" x="1484313" y="4578350"/>
          <p14:tracePt t="192377" x="1484313" y="4587875"/>
          <p14:tracePt t="192404" x="1484313" y="4597400"/>
          <p14:tracePt t="192414" x="1484313" y="4606925"/>
          <p14:tracePt t="192426" x="1484313" y="4616450"/>
          <p14:tracePt t="192642" x="1484313" y="4635500"/>
          <p14:tracePt t="192647" x="1484313" y="4654550"/>
          <p14:tracePt t="192656" x="1522413" y="4691063"/>
          <p14:tracePt t="192666" x="1541463" y="4738688"/>
          <p14:tracePt t="192672" x="1550988" y="4757738"/>
          <p14:tracePt t="192682" x="1560513" y="4786313"/>
          <p14:tracePt t="192688" x="1579563" y="4805363"/>
          <p14:tracePt t="192698" x="1608138" y="4833938"/>
          <p14:tracePt t="192706" x="1627188" y="4862513"/>
          <p14:tracePt t="192713" x="1646238" y="4891088"/>
          <p14:tracePt t="192722" x="1665288" y="4918075"/>
          <p14:tracePt t="192730" x="1684338" y="4937125"/>
          <p14:tracePt t="192738" x="1711325" y="4975225"/>
          <p14:tracePt t="192748" x="1711325" y="4984750"/>
          <p14:tracePt t="192752" x="1711325" y="4994275"/>
          <p14:tracePt t="192764" x="1711325" y="5003800"/>
          <p14:tracePt t="192768" x="1711325" y="5013325"/>
          <p14:tracePt t="192780" x="1711325" y="5032375"/>
          <p14:tracePt t="192788" x="1711325" y="5041900"/>
          <p14:tracePt t="192796" x="1711325" y="5060950"/>
          <p14:tracePt t="192802" x="1711325" y="5070475"/>
          <p14:tracePt t="192819" x="1711325" y="5089525"/>
          <p14:tracePt t="192830" x="1711325" y="5108575"/>
          <p14:tracePt t="192834" x="1684338" y="5154613"/>
          <p14:tracePt t="192847" x="1665288" y="5173663"/>
          <p14:tracePt t="192848" x="1636713" y="5183188"/>
          <p14:tracePt t="192863" x="1598613" y="5192713"/>
          <p14:tracePt t="192868" x="1579563" y="5202238"/>
          <p14:tracePt t="192880" x="1560513" y="5202238"/>
          <p14:tracePt t="192884" x="1560513" y="5211763"/>
          <p14:tracePt t="192888" x="1541463" y="5221288"/>
          <p14:tracePt t="192898" x="1522413" y="5221288"/>
          <p14:tracePt t="192913" x="1512888" y="5221288"/>
          <p14:tracePt t="192914" x="1503363" y="5230813"/>
          <p14:tracePt t="192930" x="1484313" y="5249863"/>
          <p14:tracePt t="192931" x="1474788" y="5259388"/>
          <p14:tracePt t="192941" x="1466850" y="5268913"/>
          <p14:tracePt t="192950" x="1457325" y="5287963"/>
          <p14:tracePt t="192954" x="1447800" y="5287963"/>
          <p14:tracePt t="192964" x="1438275" y="5307013"/>
          <p14:tracePt t="192970" x="1428750" y="5307013"/>
          <p14:tracePt t="192981" x="1428750" y="5316538"/>
          <p14:tracePt t="193142" x="1438275" y="5316538"/>
          <p14:tracePt t="193156" x="1466850" y="5316538"/>
          <p14:tracePt t="193166" x="1512888" y="5326063"/>
          <p14:tracePt t="193170" x="1541463" y="5335588"/>
          <p14:tracePt t="193182" x="1579563" y="5372100"/>
          <p14:tracePt t="193197" x="1646238" y="5429250"/>
          <p14:tracePt t="193197" x="1674813" y="5448300"/>
          <p14:tracePt t="193206" x="1711325" y="5495925"/>
          <p14:tracePt t="193213" x="1720850" y="5495925"/>
          <p14:tracePt t="193222" x="1749425" y="5524500"/>
          <p14:tracePt t="193232" x="1768475" y="5553075"/>
          <p14:tracePt t="193236" x="1787525" y="5591175"/>
          <p14:tracePt t="193247" x="1797050" y="5618163"/>
          <p14:tracePt t="193252" x="1825625" y="5665788"/>
          <p14:tracePt t="193263" x="1825625" y="5694363"/>
          <p14:tracePt t="193272" x="1825625" y="5713413"/>
          <p14:tracePt t="193279" x="1825625" y="5722938"/>
          <p14:tracePt t="193297" x="1825625" y="5780088"/>
          <p14:tracePt t="193302" x="1797050" y="5827713"/>
          <p14:tracePt t="193313" x="1778000" y="5845175"/>
          <p14:tracePt t="193318" x="1768475" y="5854700"/>
          <p14:tracePt t="193330" x="1749425" y="5854700"/>
          <p14:tracePt t="193332" x="1720850" y="5883275"/>
          <p14:tracePt t="193347" x="1684338" y="5911850"/>
          <p14:tracePt t="193352" x="1655763" y="5930900"/>
          <p14:tracePt t="193362" x="1636713" y="5940425"/>
          <p14:tracePt t="193368" x="1608138" y="5959475"/>
          <p14:tracePt t="193372" x="1570038" y="5969000"/>
          <p14:tracePt t="193382" x="1541463" y="5988050"/>
          <p14:tracePt t="193395" x="1522413" y="5997575"/>
          <p14:tracePt t="193398" x="1484313" y="6016625"/>
          <p14:tracePt t="193414" x="1447800" y="6026150"/>
          <p14:tracePt t="193415" x="1428750" y="6035675"/>
          <p14:tracePt t="193430" x="1400175" y="6035675"/>
          <p14:tracePt t="193434" x="1390650" y="6035675"/>
          <p14:tracePt t="193438" x="1381125" y="6035675"/>
          <p14:tracePt t="193514" x="1390650" y="6016625"/>
          <p14:tracePt t="193520" x="1419225" y="5988050"/>
          <p14:tracePt t="193530" x="1438275" y="5959475"/>
          <p14:tracePt t="193534" x="1484313" y="5940425"/>
          <p14:tracePt t="193546" x="1531938" y="5902325"/>
          <p14:tracePt t="193554" x="1570038" y="5883275"/>
          <p14:tracePt t="193563" x="1627188" y="5854700"/>
          <p14:tracePt t="193570" x="1674813" y="5835650"/>
          <p14:tracePt t="193580" x="1711325" y="5799138"/>
          <p14:tracePt t="193584" x="1730375" y="5780088"/>
          <p14:tracePt t="193597" x="1758950" y="5751513"/>
          <p14:tracePt t="193600" x="1778000" y="5713413"/>
          <p14:tracePt t="193613" x="1787525" y="5684838"/>
          <p14:tracePt t="193615" x="1787525" y="5656263"/>
          <p14:tracePt t="193630" x="1806575" y="5637213"/>
          <p14:tracePt t="193634" x="1806575" y="5618163"/>
          <p14:tracePt t="193640" x="1806575" y="5608638"/>
          <p14:tracePt t="193650" x="1806575" y="5591175"/>
          <p14:tracePt t="193656" x="1806575" y="5581650"/>
          <p14:tracePt t="193677" x="1806575" y="5562600"/>
          <p14:tracePt t="193680" x="1806575" y="5553075"/>
          <p14:tracePt t="193691" x="1806575" y="5534025"/>
          <p14:tracePt t="193696" x="1797050" y="5524500"/>
          <p14:tracePt t="193706" x="1787525" y="5495925"/>
          <p14:tracePt t="193716" x="1778000" y="5495925"/>
          <p14:tracePt t="193720" x="1768475" y="5486400"/>
          <p14:tracePt t="193730" x="1758950" y="5476875"/>
          <p14:tracePt t="193736" x="1749425" y="5467350"/>
          <p14:tracePt t="193747" x="1739900" y="5457825"/>
          <p14:tracePt t="193756" x="1730375" y="5448300"/>
          <p14:tracePt t="193764" x="1720850" y="5438775"/>
          <p14:tracePt t="193772" x="1701800" y="5429250"/>
          <p14:tracePt t="193780" x="1693863" y="5419725"/>
          <p14:tracePt t="193786" x="1684338" y="5419725"/>
          <p14:tracePt t="193797" x="1665288" y="5400675"/>
          <p14:tracePt t="193802" x="1655763" y="5400675"/>
          <p14:tracePt t="193813" x="1636713" y="5391150"/>
          <p14:tracePt t="193830" x="1627188" y="5391150"/>
          <p14:tracePt t="193836" x="1608138" y="5391150"/>
          <p14:tracePt t="193846" x="1598613" y="5391150"/>
          <p14:tracePt t="193854" x="1589088" y="5391150"/>
          <p14:tracePt t="193863" x="1570038" y="5391150"/>
          <p14:tracePt t="193880" x="1550988" y="5391150"/>
          <p14:tracePt t="193884" x="1541463" y="5391150"/>
          <p14:tracePt t="193910" x="1541463" y="5400675"/>
          <p14:tracePt t="193950" x="1541463" y="5410200"/>
          <p14:tracePt t="193955" x="1560513" y="5419725"/>
          <p14:tracePt t="193964" x="1608138" y="5419725"/>
          <p14:tracePt t="193976" x="1636713" y="5400675"/>
          <p14:tracePt t="193981" x="1674813" y="5372100"/>
          <p14:tracePt t="193992" x="1711325" y="5345113"/>
          <p14:tracePt t="193996" x="1749425" y="5307013"/>
          <p14:tracePt t="194004" x="1778000" y="5278438"/>
          <p14:tracePt t="194014" x="1816100" y="5230813"/>
          <p14:tracePt t="194030" x="1892300" y="5080000"/>
          <p14:tracePt t="194034" x="1892300" y="5022850"/>
          <p14:tracePt t="194046" x="1892300" y="4965700"/>
          <p14:tracePt t="194054" x="1892300" y="4918075"/>
          <p14:tracePt t="194063" x="1892300" y="4891088"/>
          <p14:tracePt t="194070" x="1892300" y="4881563"/>
          <p14:tracePt t="194078" x="1892300" y="4862513"/>
          <p14:tracePt t="194084" x="1892300" y="4852988"/>
          <p14:tracePt t="194116" x="1882775" y="4843463"/>
          <p14:tracePt t="194127" x="1873250" y="4843463"/>
          <p14:tracePt t="194136" x="1863725" y="4843463"/>
          <p14:tracePt t="194142" x="1854200" y="4833938"/>
          <p14:tracePt t="194150" x="1854200" y="4824413"/>
          <p14:tracePt t="194156" x="1835150" y="4824413"/>
          <p14:tracePt t="194166" x="1816100" y="4824413"/>
          <p14:tracePt t="194180" x="1787525" y="4824413"/>
          <p14:tracePt t="194192" x="1768475" y="4824413"/>
          <p14:tracePt t="194196" x="1749425" y="4824413"/>
          <p14:tracePt t="194206" x="1730375" y="4824413"/>
          <p14:tracePt t="194216" x="1720850" y="4824413"/>
          <p14:tracePt t="194232" x="1711325" y="4824413"/>
          <p14:tracePt t="194488" x="1720850" y="4833938"/>
          <p14:tracePt t="194498" x="1758950" y="4852988"/>
          <p14:tracePt t="194504" x="1787525" y="4891088"/>
          <p14:tracePt t="194514" x="1825625" y="4910138"/>
          <p14:tracePt t="194518" x="1854200" y="4937125"/>
          <p14:tracePt t="194529" x="1901825" y="4975225"/>
          <p14:tracePt t="194538" x="1938338" y="5013325"/>
          <p14:tracePt t="194546" x="1976438" y="5060950"/>
          <p14:tracePt t="194554" x="1995488" y="5080000"/>
          <p14:tracePt t="194563" x="2014538" y="5099050"/>
          <p14:tracePt t="194570" x="2024063" y="5118100"/>
          <p14:tracePt t="194580" x="2033588" y="5127625"/>
          <p14:tracePt t="194584" x="2033588" y="5137150"/>
          <p14:tracePt t="194597" x="2033588" y="5145088"/>
          <p14:tracePt t="194600" x="2033588" y="5154613"/>
          <p14:tracePt t="194613" x="2033588" y="5164138"/>
          <p14:tracePt t="194630" x="2033588" y="5192713"/>
          <p14:tracePt t="194634" x="2033588" y="5202238"/>
          <p14:tracePt t="194642" x="2024063" y="5230813"/>
          <p14:tracePt t="194650" x="2014538" y="5230813"/>
          <p14:tracePt t="194663" x="2005013" y="5249863"/>
          <p14:tracePt t="194666" x="1995488" y="5249863"/>
          <p14:tracePt t="194680" x="1985963" y="5259388"/>
          <p14:tracePt t="194696" x="1976438" y="5259388"/>
          <p14:tracePt t="194706" x="1976438" y="5268913"/>
          <p14:tracePt t="194772" x="1976438" y="5259388"/>
          <p14:tracePt t="194786" x="1976438" y="5249863"/>
          <p14:tracePt t="194796" x="1995488" y="5230813"/>
          <p14:tracePt t="194813" x="2033588" y="5173663"/>
          <p14:tracePt t="194822" x="2052638" y="5154613"/>
          <p14:tracePt t="194829" x="2071688" y="5137150"/>
          <p14:tracePt t="194836" x="2090738" y="5127625"/>
          <p14:tracePt t="194846" x="2109788" y="5118100"/>
          <p14:tracePt t="194852" x="2109788" y="5099050"/>
          <p14:tracePt t="194863" x="2119313" y="5089525"/>
          <p14:tracePt t="194880" x="2128838" y="5089525"/>
          <p14:tracePt t="194882" x="2128838" y="5080000"/>
          <p14:tracePt t="194918" x="2128838" y="5070475"/>
          <p14:tracePt t="194943" x="2128838" y="5060950"/>
          <p14:tracePt t="194984" x="2128838" y="5051425"/>
          <p14:tracePt t="194998" x="2128838" y="5041900"/>
          <p14:tracePt t="195003" x="2109788" y="5041900"/>
          <p14:tracePt t="195014" x="2081213" y="5032375"/>
          <p14:tracePt t="195026" x="2033588" y="5022850"/>
          <p14:tracePt t="195031" x="1995488" y="5022850"/>
          <p14:tracePt t="195038" x="1976438" y="5022850"/>
          <p14:tracePt t="195046" x="1938338" y="5003800"/>
          <p14:tracePt t="195054" x="1882775" y="5003800"/>
          <p14:tracePt t="195064" x="1825625" y="4994275"/>
          <p14:tracePt t="195068" x="1768475" y="4994275"/>
          <p14:tracePt t="195081" x="1720850" y="4984750"/>
          <p14:tracePt t="195084" x="1665288" y="4975225"/>
          <p14:tracePt t="195097" x="1617663" y="4975225"/>
          <p14:tracePt t="195105" x="1598613" y="4965700"/>
          <p14:tracePt t="195114" x="1550988" y="4965700"/>
          <p14:tracePt t="195120" x="1512888" y="4965700"/>
          <p14:tracePt t="195130" x="1484313" y="4965700"/>
          <p14:tracePt t="195134" x="1457325" y="4965700"/>
          <p14:tracePt t="195146" x="1419225" y="4965700"/>
          <p14:tracePt t="195150" x="1400175" y="4965700"/>
          <p14:tracePt t="195176" x="1390650" y="4965700"/>
          <p14:tracePt t="195336" x="1371600" y="4965700"/>
          <p14:tracePt t="195346" x="1362075" y="4965700"/>
          <p14:tracePt t="195352" x="1333500" y="4965700"/>
          <p14:tracePt t="195363" x="1304925" y="4965700"/>
          <p14:tracePt t="195366" x="1266825" y="4965700"/>
          <p14:tracePt t="195380" x="1220788" y="4965700"/>
          <p14:tracePt t="195386" x="1201738" y="4965700"/>
          <p14:tracePt t="195396" x="1173163" y="4965700"/>
          <p14:tracePt t="195402" x="1144588" y="4965700"/>
          <p14:tracePt t="195406" x="1125538" y="4965700"/>
          <p14:tracePt t="195416" x="1116013" y="4965700"/>
          <p14:tracePt t="195430" x="1096963" y="4965700"/>
          <p14:tracePt t="196480" x="1087438" y="4965700"/>
          <p14:tracePt t="203416" x="1106488" y="4965700"/>
          <p14:tracePt t="203426" x="1230313" y="4946650"/>
          <p14:tracePt t="203432" x="1400175" y="4918075"/>
          <p14:tracePt t="203442" x="1550988" y="4891088"/>
          <p14:tracePt t="203446" x="1655763" y="4862513"/>
          <p14:tracePt t="203462" x="1730375" y="4833938"/>
          <p14:tracePt t="203466" x="1797050" y="4805363"/>
          <p14:tracePt t="203473" x="1844675" y="4767263"/>
          <p14:tracePt t="203482" x="1901825" y="4729163"/>
          <p14:tracePt t="203486" x="1928813" y="4719638"/>
          <p14:tracePt t="203497" x="1938338" y="4710113"/>
          <p14:tracePt t="203512" x="1947863" y="4700588"/>
          <p14:tracePt t="203529" x="1947863" y="4691063"/>
          <p14:tracePt t="203538" x="1928813" y="4683125"/>
          <p14:tracePt t="203548" x="1911350" y="4673600"/>
          <p14:tracePt t="203552" x="1892300" y="4673600"/>
          <p14:tracePt t="203562" x="1863725" y="4673600"/>
          <p14:tracePt t="203568" x="1816100" y="4664075"/>
          <p14:tracePt t="203579" x="1758950" y="4664075"/>
          <p14:tracePt t="203588" x="1711325" y="4664075"/>
          <p14:tracePt t="203595" x="1655763" y="4664075"/>
          <p14:tracePt t="203602" x="1598613" y="4664075"/>
          <p14:tracePt t="203613" x="1522413" y="4664075"/>
          <p14:tracePt t="203618" x="1447800" y="4664075"/>
          <p14:tracePt t="203629" x="1343025" y="4691063"/>
          <p14:tracePt t="203634" x="1239838" y="4738688"/>
          <p14:tracePt t="203645" x="1163638" y="4767263"/>
          <p14:tracePt t="203648" x="1116013" y="4786313"/>
          <p14:tracePt t="203662" x="1096963" y="4795838"/>
          <p14:tracePt t="203668" x="1058863" y="4824413"/>
          <p14:tracePt t="203684" x="1058863" y="4833938"/>
          <p14:tracePt t="203726" x="1077913" y="4843463"/>
          <p14:tracePt t="203728" x="1096963" y="4843463"/>
          <p14:tracePt t="203738" x="1125538" y="4843463"/>
          <p14:tracePt t="203748" x="1144588" y="4833938"/>
          <p14:tracePt t="203754" x="1144588" y="4824413"/>
          <p14:tracePt t="203764" x="1163638" y="4814888"/>
          <p14:tracePt t="203770" x="1201738" y="4767263"/>
          <p14:tracePt t="203780" x="1211263" y="4738688"/>
          <p14:tracePt t="203795" x="1211263" y="4719638"/>
          <p14:tracePt t="203796" x="1220788" y="4719638"/>
          <p14:tracePt t="203820" x="1211263" y="4719638"/>
          <p14:tracePt t="203830" x="1182688" y="4719638"/>
          <p14:tracePt t="203834" x="1135063" y="4719638"/>
          <p14:tracePt t="203846" x="1077913" y="4719638"/>
          <p14:tracePt t="203850" x="1003300" y="4719638"/>
          <p14:tracePt t="203862" x="946150" y="4719638"/>
          <p14:tracePt t="203870" x="860425" y="4738688"/>
          <p14:tracePt t="203878" x="803275" y="4748213"/>
          <p14:tracePt t="203886" x="757238" y="4776788"/>
          <p14:tracePt t="203895" x="728663" y="4786313"/>
          <p14:tracePt t="203900" x="719138" y="4805363"/>
          <p14:tracePt t="203912" x="719138" y="4814888"/>
          <p14:tracePt t="203916" x="719138" y="4824413"/>
          <p14:tracePt t="203929" x="793750" y="4872038"/>
          <p14:tracePt t="203930" x="860425" y="4891088"/>
          <p14:tracePt t="203945" x="1030288" y="4937125"/>
          <p14:tracePt t="203950" x="1230313" y="4984750"/>
          <p14:tracePt t="203962" x="1438275" y="5022850"/>
          <p14:tracePt t="203966" x="1646238" y="5041900"/>
          <p14:tracePt t="203973" x="1797050" y="5041900"/>
          <p14:tracePt t="203982" x="1928813" y="5041900"/>
          <p14:tracePt t="203995" x="2043113" y="5041900"/>
          <p14:tracePt t="203996" x="2119313" y="5041900"/>
          <p14:tracePt t="204012" x="2212975" y="5013325"/>
          <p14:tracePt t="204026" x="2232025" y="5003800"/>
          <p14:tracePt t="204062" x="2203450" y="4994275"/>
          <p14:tracePt t="204072" x="2138363" y="4994275"/>
          <p14:tracePt t="204077" x="2005013" y="4994275"/>
          <p14:tracePt t="204086" x="1873250" y="4994275"/>
          <p14:tracePt t="204095" x="1720850" y="4994275"/>
          <p14:tracePt t="204102" x="1560513" y="4994275"/>
          <p14:tracePt t="204113" x="1390650" y="4994275"/>
          <p14:tracePt t="204118" x="1239838" y="4994275"/>
          <p14:tracePt t="204129" x="1125538" y="4994275"/>
          <p14:tracePt t="204132" x="1058863" y="5022850"/>
          <p14:tracePt t="204145" x="1049338" y="5032375"/>
          <p14:tracePt t="204173" x="1116013" y="5041900"/>
          <p14:tracePt t="204182" x="1247775" y="5041900"/>
          <p14:tracePt t="204195" x="1409700" y="5041900"/>
          <p14:tracePt t="204198" x="1598613" y="5041900"/>
          <p14:tracePt t="204212" x="1825625" y="5041900"/>
          <p14:tracePt t="204214" x="2033588" y="5041900"/>
          <p14:tracePt t="204229" x="2222500" y="5041900"/>
          <p14:tracePt t="204234" x="2392363" y="5032375"/>
          <p14:tracePt t="204238" x="2506663" y="5032375"/>
          <p14:tracePt t="204248" x="2609850" y="5003800"/>
          <p14:tracePt t="204254" x="2638425" y="4994275"/>
          <p14:tracePt t="204264" x="2647950" y="4975225"/>
          <p14:tracePt t="204295" x="2638425" y="4975225"/>
          <p14:tracePt t="204304" x="2609850" y="4975225"/>
          <p14:tracePt t="204314" x="2554288" y="4975225"/>
          <p14:tracePt t="204320" x="2459038" y="4975225"/>
          <p14:tracePt t="204330" x="2289175" y="4975225"/>
          <p14:tracePt t="204334" x="2090738" y="4965700"/>
          <p14:tracePt t="204346" x="1882775" y="4965700"/>
          <p14:tracePt t="204354" x="1711325" y="4965700"/>
          <p14:tracePt t="204361" x="1579563" y="4965700"/>
          <p14:tracePt t="204370" x="1493838" y="4984750"/>
          <p14:tracePt t="204378" x="1474788" y="5003800"/>
          <p14:tracePt t="204395" x="1484313" y="5013325"/>
          <p14:tracePt t="204400" x="1541463" y="5041900"/>
          <p14:tracePt t="204412" x="1608138" y="5051425"/>
          <p14:tracePt t="204414" x="1720850" y="5070475"/>
          <p14:tracePt t="204428" x="2014538" y="5089525"/>
          <p14:tracePt t="204436" x="2289175" y="5089525"/>
          <p14:tracePt t="204444" x="2487613" y="5089525"/>
          <p14:tracePt t="204450" x="2676525" y="5089525"/>
          <p14:tracePt t="204462" x="2790825" y="5089525"/>
          <p14:tracePt t="204466" x="2855913" y="5070475"/>
          <p14:tracePt t="204479" x="2903538" y="5060950"/>
          <p14:tracePt t="204480" x="2913063" y="5051425"/>
          <p14:tracePt t="204508" x="2903538" y="5022850"/>
          <p14:tracePt t="204516" x="2827338" y="5013325"/>
          <p14:tracePt t="204520" x="2714625" y="4994275"/>
          <p14:tracePt t="204530" x="2544763" y="4984750"/>
          <p14:tracePt t="204536" x="2411413" y="4984750"/>
          <p14:tracePt t="204546" x="2203450" y="4965700"/>
          <p14:tracePt t="204561" x="1873250" y="4927600"/>
          <p14:tracePt t="204562" x="1701800" y="4910138"/>
          <p14:tracePt t="204575" x="1627188" y="4900613"/>
          <p14:tracePt t="204579" x="1570038" y="4900613"/>
          <p14:tracePt t="204586" x="1560513" y="4900613"/>
          <p14:tracePt t="204612" x="1598613" y="4900613"/>
          <p14:tracePt t="204616" x="1701800" y="4900613"/>
          <p14:tracePt t="204627" x="1892300" y="4900613"/>
          <p14:tracePt t="204636" x="2119313" y="4900613"/>
          <p14:tracePt t="204646" x="2355850" y="4900613"/>
          <p14:tracePt t="204652" x="2554288" y="4900613"/>
          <p14:tracePt t="204662" x="2724150" y="4900613"/>
          <p14:tracePt t="204668" x="2819400" y="4900613"/>
          <p14:tracePt t="204679" x="2903538" y="4900613"/>
          <p14:tracePt t="204682" x="2913063" y="4900613"/>
          <p14:tracePt t="204708" x="2884488" y="4900613"/>
          <p14:tracePt t="204718" x="2827338" y="4900613"/>
          <p14:tracePt t="204723" x="2695575" y="4900613"/>
          <p14:tracePt t="204732" x="2525713" y="4900613"/>
          <p14:tracePt t="204738" x="2289175" y="4881563"/>
          <p14:tracePt t="204748" x="2052638" y="4881563"/>
          <p14:tracePt t="204762" x="1882775" y="4881563"/>
          <p14:tracePt t="204764" x="1787525" y="4881563"/>
          <p14:tracePt t="204779" x="1711325" y="4891088"/>
          <p14:tracePt t="204788" x="1693863" y="4918075"/>
          <p14:tracePt t="204804" x="1693863" y="4927600"/>
          <p14:tracePt t="204818" x="1701800" y="4946650"/>
          <p14:tracePt t="204829" x="1720850" y="4956175"/>
          <p14:tracePt t="204838" x="1739900" y="4956175"/>
          <p14:tracePt t="204845" x="1758950" y="4965700"/>
          <p14:tracePt t="204854" x="1778000" y="4975225"/>
          <p14:tracePt t="204861" x="1797050" y="4975225"/>
          <p14:tracePt t="206644" x="1749425" y="4975225"/>
          <p14:tracePt t="206650" x="1739900" y="4975225"/>
          <p14:tracePt t="206662" x="1730375" y="4975225"/>
          <p14:tracePt t="209520" x="1720850" y="4975225"/>
          <p14:tracePt t="209600" x="1739900" y="4975225"/>
          <p14:tracePt t="209606" x="1778000" y="4994275"/>
          <p14:tracePt t="209616" x="1835150" y="5003800"/>
          <p14:tracePt t="209630" x="1938338" y="5032375"/>
          <p14:tracePt t="209630" x="2052638" y="5032375"/>
          <p14:tracePt t="209645" x="2203450" y="5041900"/>
          <p14:tracePt t="209646" x="2401888" y="5041900"/>
          <p14:tracePt t="209661" x="2638425" y="5060950"/>
          <p14:tracePt t="209666" x="2989263" y="5060950"/>
          <p14:tracePt t="209670" x="3309938" y="5051425"/>
          <p14:tracePt t="209680" x="3783013" y="5003800"/>
          <p14:tracePt t="209686" x="4162425" y="4937125"/>
          <p14:tracePt t="209696" x="4549775" y="4918075"/>
          <p14:tracePt t="209710" x="4946650" y="4900613"/>
          <p14:tracePt t="209712" x="5381625" y="4872038"/>
          <p14:tracePt t="209728" x="5902325" y="4852988"/>
          <p14:tracePt t="209736" x="6129338" y="4852988"/>
          <p14:tracePt t="209746" x="6318250" y="4852988"/>
          <p14:tracePt t="209752" x="6488113" y="4862513"/>
          <p14:tracePt t="209762" x="6640513" y="4862513"/>
          <p14:tracePt t="209766" x="6715125" y="4872038"/>
          <p14:tracePt t="209778" x="6791325" y="4872038"/>
          <p14:tracePt t="209786" x="6838950" y="4891088"/>
          <p14:tracePt t="209795" x="6848475" y="4891088"/>
          <p14:tracePt t="209938" x="6838950" y="4891088"/>
          <p14:tracePt t="209948" x="6819900" y="4891088"/>
          <p14:tracePt t="209954" x="6800850" y="4891088"/>
          <p14:tracePt t="209964" x="6791325" y="4891088"/>
          <p14:tracePt t="209968" x="6781800" y="4891088"/>
          <p14:tracePt t="209978" x="6762750" y="4891088"/>
          <p14:tracePt t="209990" x="6743700" y="4891088"/>
          <p14:tracePt t="209995" x="6715125" y="4891088"/>
          <p14:tracePt t="210004" x="6696075" y="4881563"/>
          <p14:tracePt t="210011" x="6677025" y="4881563"/>
          <p14:tracePt t="210028" x="6621463" y="4881563"/>
          <p14:tracePt t="210034" x="6592888" y="4881563"/>
          <p14:tracePt t="210045" x="6573838" y="4881563"/>
          <p14:tracePt t="210048" x="6554788" y="4881563"/>
          <p14:tracePt t="210068" x="6545263" y="4881563"/>
          <p14:tracePt t="210077" x="6526213" y="4881563"/>
          <p14:tracePt t="210084" x="6516688" y="4881563"/>
          <p14:tracePt t="210095" x="6488113" y="4881563"/>
          <p14:tracePt t="210100" x="6459538" y="4881563"/>
          <p14:tracePt t="210111" x="6440488" y="4881563"/>
          <p14:tracePt t="210114" x="6423025" y="4881563"/>
          <p14:tracePt t="210128" x="6384925" y="4881563"/>
          <p14:tracePt t="210130" x="6337300" y="4881563"/>
          <p14:tracePt t="210144" x="6318250" y="4881563"/>
          <p14:tracePt t="210150" x="6186488" y="4881563"/>
          <p14:tracePt t="210154" x="6091238" y="4881563"/>
          <p14:tracePt t="210164" x="5978525" y="4881563"/>
          <p14:tracePt t="210170" x="5883275" y="4881563"/>
          <p14:tracePt t="210180" x="5768975" y="4881563"/>
          <p14:tracePt t="210194" x="5656263" y="4881563"/>
          <p14:tracePt t="210196" x="5514975" y="4862513"/>
          <p14:tracePt t="210211" x="5419725" y="4852988"/>
          <p14:tracePt t="210211" x="5343525" y="4852988"/>
          <p14:tracePt t="210220" x="5268913" y="4852988"/>
          <p14:tracePt t="210230" x="5221288" y="4852988"/>
          <p14:tracePt t="210236" x="5202238" y="4852988"/>
          <p14:tracePt t="210246" x="5173663" y="4852988"/>
          <p14:tracePt t="210250" x="5164138" y="4852988"/>
          <p14:tracePt t="210261" x="5154613" y="4852988"/>
          <p14:tracePt t="210286" x="5135563" y="4852988"/>
          <p14:tracePt t="210294" x="5126038" y="4852988"/>
          <p14:tracePt t="210302" x="5097463" y="4852988"/>
          <p14:tracePt t="210312" x="5070475" y="4852988"/>
          <p14:tracePt t="210316" x="5051425" y="4852988"/>
          <p14:tracePt t="210328" x="5032375" y="4852988"/>
          <p14:tracePt t="210344" x="5003800" y="4862513"/>
          <p14:tracePt t="210352" x="4965700" y="4872038"/>
          <p14:tracePt t="210361" x="4956175" y="4872038"/>
          <p14:tracePt t="210366" x="4852988" y="4891088"/>
          <p14:tracePt t="210378" x="4805363" y="4918075"/>
          <p14:tracePt t="210382" x="4776788" y="4918075"/>
          <p14:tracePt t="210394" x="4710113" y="4927600"/>
          <p14:tracePt t="210396" x="4672013" y="4927600"/>
          <p14:tracePt t="210411" x="4633913" y="4937125"/>
          <p14:tracePt t="210412" x="4568825" y="4946650"/>
          <p14:tracePt t="210428" x="4492625" y="4965700"/>
          <p14:tracePt t="210432" x="4473575" y="4975225"/>
          <p14:tracePt t="210440" x="4416425" y="4975225"/>
          <p14:tracePt t="210448" x="4332288" y="5003800"/>
          <p14:tracePt t="210452" x="4303713" y="5013325"/>
          <p14:tracePt t="210462" x="4256088" y="5022850"/>
          <p14:tracePt t="210476" x="4237038" y="5032375"/>
          <p14:tracePt t="210478" x="4217988" y="5041900"/>
          <p14:tracePt t="210489" x="4198938" y="5051425"/>
          <p14:tracePt t="210495" x="4189413" y="5060950"/>
          <p14:tracePt t="210502" x="4162425" y="5080000"/>
          <p14:tracePt t="210514" x="4162425" y="5089525"/>
          <p14:tracePt t="210518" x="4143375" y="5108575"/>
          <p14:tracePt t="210528" x="4133850" y="5127625"/>
          <p14:tracePt t="210534" x="4133850" y="5137150"/>
          <p14:tracePt t="210554" x="4105275" y="5164138"/>
          <p14:tracePt t="210560" x="4095750" y="5183188"/>
          <p14:tracePt t="210568" x="4086225" y="5211763"/>
          <p14:tracePt t="210577" x="4076700" y="5230813"/>
          <p14:tracePt t="210584" x="4076700" y="5240338"/>
          <p14:tracePt t="210595" x="4067175" y="5259388"/>
          <p14:tracePt t="210598" x="4067175" y="5268913"/>
          <p14:tracePt t="210611" x="4057650" y="5278438"/>
          <p14:tracePt t="210614" x="4057650" y="5316538"/>
          <p14:tracePt t="210628" x="4057650" y="5345113"/>
          <p14:tracePt t="210634" x="4057650" y="5381625"/>
          <p14:tracePt t="210644" x="4057650" y="5429250"/>
          <p14:tracePt t="210650" x="4057650" y="5486400"/>
          <p14:tracePt t="210654" x="4057650" y="5524500"/>
          <p14:tracePt t="210664" x="4057650" y="5600700"/>
          <p14:tracePt t="210678" x="4057650" y="5694363"/>
          <p14:tracePt t="210680" x="4067175" y="5770563"/>
          <p14:tracePt t="210695" x="4076700" y="5854700"/>
          <p14:tracePt t="210695" x="4076700" y="5911850"/>
          <p14:tracePt t="210704" x="4086225" y="5959475"/>
          <p14:tracePt t="210714" x="4086225" y="5997575"/>
          <p14:tracePt t="210720" x="4086225" y="6026150"/>
          <p14:tracePt t="210730" x="4095750" y="6062663"/>
          <p14:tracePt t="210734" x="4095750" y="6091238"/>
          <p14:tracePt t="210745" x="4095750" y="6110288"/>
          <p14:tracePt t="210761" x="4095750" y="6119813"/>
          <p14:tracePt t="210816" x="4095750" y="6129338"/>
          <p14:tracePt t="210826" x="4095750" y="6138863"/>
          <p14:tracePt t="210836" x="4095750" y="6148388"/>
          <p14:tracePt t="210858" x="4095750" y="6157913"/>
          <p14:tracePt t="210876" x="4095750" y="6167438"/>
          <p14:tracePt t="210882" x="4095750" y="6176963"/>
          <p14:tracePt t="210908" x="4095750" y="6186488"/>
          <p14:tracePt t="210916" x="4086225" y="6196013"/>
          <p14:tracePt t="210924" x="4086225" y="6205538"/>
          <p14:tracePt t="210936" x="4086225" y="6234113"/>
          <p14:tracePt t="210946" x="4086225" y="6253163"/>
          <p14:tracePt t="210961" x="4086225" y="6272213"/>
          <p14:tracePt t="210962" x="4086225" y="6281738"/>
          <p14:tracePt t="210991" x="4086225" y="6289675"/>
          <p14:tracePt t="211002" x="4086225" y="6299200"/>
          <p14:tracePt t="211025" x="4086225" y="6337300"/>
          <p14:tracePt t="211029" x="4086225" y="6356350"/>
          <p14:tracePt t="211044" x="4086225" y="6403975"/>
          <p14:tracePt t="211052" x="4086225" y="6432550"/>
          <p14:tracePt t="211061" x="4095750" y="6480175"/>
          <p14:tracePt t="211068" x="4095750" y="6508750"/>
          <p14:tracePt t="211079" x="4095750" y="6526213"/>
          <p14:tracePt t="211082" x="4095750" y="6545263"/>
          <p14:tracePt t="211095" x="4095750" y="6564313"/>
          <p14:tracePt t="211111" x="4095750" y="6573838"/>
          <p14:tracePt t="211128" x="4095750" y="6583363"/>
          <p14:tracePt t="211134" x="4095750" y="6592888"/>
          <p14:tracePt t="211148" x="4095750" y="6602413"/>
          <p14:tracePt t="211175" x="4095750" y="6611938"/>
          <p14:tracePt t="211191" x="4095750" y="6621463"/>
          <p14:tracePt t="211200" x="4095750" y="6630988"/>
          <p14:tracePt t="211204" x="4095750" y="6640513"/>
          <p14:tracePt t="211214" x="4095750" y="6659563"/>
          <p14:tracePt t="211220" x="4095750" y="6669088"/>
          <p14:tracePt t="211230" x="4095750" y="6678613"/>
          <p14:tracePt t="211245" x="4095750" y="6707188"/>
          <p14:tracePt t="211245" x="4095750" y="6735763"/>
          <p14:tracePt t="211254" x="4095750" y="6753225"/>
          <p14:tracePt t="211261" x="4095750" y="6772275"/>
          <p14:tracePt t="211270" x="4095750" y="6800850"/>
          <p14:tracePt t="211280" x="4095750" y="6829425"/>
          <p14:tracePt t="211284" x="4095750" y="6848475"/>
          <p14:tracePt t="235234" x="3309938" y="6838950"/>
          <p14:tracePt t="235572" x="76200" y="6327775"/>
          <p14:tracePt t="235577" x="131763" y="6272213"/>
          <p14:tracePt t="235588" x="217488" y="6215063"/>
          <p14:tracePt t="235596" x="265113" y="6186488"/>
          <p14:tracePt t="235608" x="331788" y="6129338"/>
          <p14:tracePt t="235612" x="387350" y="6072188"/>
          <p14:tracePt t="235616" x="473075" y="6016625"/>
          <p14:tracePt t="235626" x="558800" y="5930900"/>
          <p14:tracePt t="235641" x="642938" y="5873750"/>
          <p14:tracePt t="235644" x="766763" y="5780088"/>
          <p14:tracePt t="235658" x="993775" y="5665788"/>
          <p14:tracePt t="235666" x="1058863" y="5618163"/>
          <p14:tracePt t="235676" x="1125538" y="5581650"/>
          <p14:tracePt t="235682" x="1201738" y="5572125"/>
          <p14:tracePt t="235693" x="1247775" y="5562600"/>
          <p14:tracePt t="235696" x="1343025" y="5543550"/>
          <p14:tracePt t="235708" x="1400175" y="5543550"/>
          <p14:tracePt t="235720" x="1447800" y="5524500"/>
          <p14:tracePt t="235725" x="1493838" y="5524500"/>
          <p14:tracePt t="235732" x="1570038" y="5495925"/>
          <p14:tracePt t="235741" x="1608138" y="5486400"/>
          <p14:tracePt t="235748" x="1693863" y="5457825"/>
          <p14:tracePt t="235759" x="1730375" y="5448300"/>
          <p14:tracePt t="235762" x="1758950" y="5429250"/>
          <p14:tracePt t="235774" x="1787525" y="5410200"/>
          <p14:tracePt t="235828" x="1816100" y="5410200"/>
          <p14:tracePt t="235839" x="1863725" y="5410200"/>
          <p14:tracePt t="235844" x="1928813" y="5410200"/>
          <p14:tracePt t="235855" x="2024063" y="5410200"/>
          <p14:tracePt t="235859" x="2146300" y="5391150"/>
          <p14:tracePt t="235870" x="2260600" y="5372100"/>
          <p14:tracePt t="235878" x="2336800" y="5364163"/>
          <p14:tracePt t="235884" x="2478088" y="5316538"/>
          <p14:tracePt t="235894" x="2592388" y="5307013"/>
          <p14:tracePt t="235900" x="2724150" y="5278438"/>
          <p14:tracePt t="235908" x="2865438" y="5259388"/>
          <p14:tracePt t="235925" x="3130550" y="5240338"/>
          <p14:tracePt t="235934" x="3244850" y="5211763"/>
          <p14:tracePt t="235941" x="3309938" y="5202238"/>
          <p14:tracePt t="235950" x="3386138" y="5192713"/>
          <p14:tracePt t="235960" x="3452813" y="5173663"/>
          <p14:tracePt t="235964" x="3508375" y="5164138"/>
          <p14:tracePt t="235975" x="3536950" y="5154613"/>
          <p14:tracePt t="235980" x="3546475" y="5145088"/>
          <p14:tracePt t="235991" x="3556000" y="5137150"/>
          <p14:tracePt t="238906" x="3584575" y="5137150"/>
          <p14:tracePt t="238914" x="3594100" y="5137150"/>
          <p14:tracePt t="238921" x="3603625" y="5137150"/>
          <p14:tracePt t="238941" x="3622675" y="5127625"/>
          <p14:tracePt t="238946" x="3670300" y="5118100"/>
          <p14:tracePt t="238957" x="3689350" y="5099050"/>
          <p14:tracePt t="238960" x="3698875" y="5070475"/>
          <p14:tracePt t="238974" x="3698875" y="5022850"/>
          <p14:tracePt t="238980" x="3708400" y="4984750"/>
          <p14:tracePt t="238991" x="3708400" y="4965700"/>
          <p14:tracePt t="238996" x="3717925" y="4956175"/>
          <p14:tracePt t="239000" x="3717925" y="4937125"/>
          <p14:tracePt t="239010" x="3717925" y="4927600"/>
          <p14:tracePt t="239025" x="3717925" y="4910138"/>
          <p14:tracePt t="239026" x="3717925" y="4891088"/>
          <p14:tracePt t="239041" x="3717925" y="4852988"/>
          <p14:tracePt t="239059" x="3708400" y="4852988"/>
          <p14:tracePt t="239066" x="3698875" y="4824413"/>
          <p14:tracePt t="239076" x="3698875" y="4814888"/>
          <p14:tracePt t="239082" x="3698875" y="4805363"/>
          <p14:tracePt t="239092" x="3698875" y="4795838"/>
          <p14:tracePt t="239107" x="3689350" y="4776788"/>
          <p14:tracePt t="239124" x="3689350" y="4757738"/>
          <p14:tracePt t="239132" x="3689350" y="4748213"/>
          <p14:tracePt t="239142" x="3679825" y="4729163"/>
          <p14:tracePt t="239146" x="3679825" y="4719638"/>
          <p14:tracePt t="239162" x="3651250" y="4710113"/>
          <p14:tracePt t="239174" x="3651250" y="4700588"/>
          <p14:tracePt t="239190" x="3622675" y="4673600"/>
          <p14:tracePt t="239207" x="3584575" y="4664075"/>
          <p14:tracePt t="239225" x="3536950" y="4645025"/>
          <p14:tracePt t="239228" x="3471863" y="4597400"/>
          <p14:tracePt t="239241" x="3376613" y="4568825"/>
          <p14:tracePt t="239244" x="3290888" y="4530725"/>
          <p14:tracePt t="239257" x="3225800" y="4502150"/>
          <p14:tracePt t="239264" x="3197225" y="4502150"/>
          <p14:tracePt t="239274" x="3140075" y="4483100"/>
          <p14:tracePt t="239278" x="3130550" y="4483100"/>
          <p14:tracePt t="239284" x="3092450" y="4483100"/>
          <p14:tracePt t="239294" x="2989263" y="4456113"/>
          <p14:tracePt t="239307" x="2865438" y="4492625"/>
          <p14:tracePt t="239308" x="2836863" y="4492625"/>
          <p14:tracePt t="239324" x="2714625" y="4464050"/>
          <p14:tracePt t="239325" x="2600325" y="4464050"/>
          <p14:tracePt t="239334" x="2506663" y="4446588"/>
          <p14:tracePt t="239344" x="2392363" y="4418013"/>
          <p14:tracePt t="239348" x="2279650" y="4418013"/>
          <p14:tracePt t="239359" x="2155825" y="4418013"/>
          <p14:tracePt t="239364" x="2043113" y="4398963"/>
          <p14:tracePt t="239374" x="1947863" y="4398963"/>
          <p14:tracePt t="239384" x="1873250" y="4398963"/>
          <p14:tracePt t="239391" x="1797050" y="4398963"/>
          <p14:tracePt t="239400" x="1749425" y="4408488"/>
          <p14:tracePt t="239407" x="1720850" y="4418013"/>
          <p14:tracePt t="239414" x="1665288" y="4437063"/>
          <p14:tracePt t="239425" x="1627188" y="4456113"/>
          <p14:tracePt t="239430" x="1598613" y="4483100"/>
          <p14:tracePt t="239441" x="1579563" y="4492625"/>
          <p14:tracePt t="239444" x="1541463" y="4521200"/>
          <p14:tracePt t="239458" x="1512888" y="4559300"/>
          <p14:tracePt t="239464" x="1474788" y="4587875"/>
          <p14:tracePt t="239474" x="1457325" y="4616450"/>
          <p14:tracePt t="239480" x="1457325" y="4635500"/>
          <p14:tracePt t="239484" x="1447800" y="4645025"/>
          <p14:tracePt t="239496" x="1438275" y="4654550"/>
          <p14:tracePt t="239508" x="1438275" y="4664075"/>
          <p14:tracePt t="239525" x="1438275" y="4683125"/>
          <p14:tracePt t="239526" x="1438275" y="4691063"/>
          <p14:tracePt t="239541" x="1438275" y="4700588"/>
          <p14:tracePt t="239550" x="1438275" y="4719638"/>
          <p14:tracePt t="239560" x="1466850" y="4748213"/>
          <p14:tracePt t="239566" x="1550988" y="4786313"/>
          <p14:tracePt t="239576" x="1674813" y="4833938"/>
          <p14:tracePt t="239591" x="1947863" y="4910138"/>
          <p14:tracePt t="239600" x="2119313" y="4918075"/>
          <p14:tracePt t="239607" x="2270125" y="4937125"/>
          <p14:tracePt t="239616" x="2439988" y="4956175"/>
          <p14:tracePt t="239626" x="2628900" y="4956175"/>
          <p14:tracePt t="239632" x="2800350" y="4956175"/>
          <p14:tracePt t="239642" x="2960688" y="4956175"/>
          <p14:tracePt t="239646" x="3101975" y="4946650"/>
          <p14:tracePt t="239658" x="3273425" y="4927600"/>
          <p14:tracePt t="239666" x="3405188" y="4900613"/>
          <p14:tracePt t="239674" x="3556000" y="4891088"/>
          <p14:tracePt t="239682" x="3689350" y="4852988"/>
          <p14:tracePt t="239690" x="3811588" y="4824413"/>
          <p14:tracePt t="239696" x="3897313" y="4786313"/>
          <p14:tracePt t="239709" x="3952875" y="4757738"/>
          <p14:tracePt t="239712" x="4000500" y="4738688"/>
          <p14:tracePt t="239724" x="4038600" y="4710113"/>
          <p14:tracePt t="239726" x="4067175" y="4691063"/>
          <p14:tracePt t="239741" x="4105275" y="4673600"/>
          <p14:tracePt t="239748" x="4105275" y="4664075"/>
          <p14:tracePt t="239757" x="4114800" y="4635500"/>
          <p14:tracePt t="239762" x="4114800" y="4616450"/>
          <p14:tracePt t="239774" x="4124325" y="4587875"/>
          <p14:tracePt t="239778" x="4124325" y="4568825"/>
          <p14:tracePt t="239790" x="4124325" y="4540250"/>
          <p14:tracePt t="239792" x="4124325" y="4530725"/>
          <p14:tracePt t="239807" x="4124325" y="4502150"/>
          <p14:tracePt t="239808" x="4095750" y="4473575"/>
          <p14:tracePt t="239824" x="4010025" y="4418013"/>
          <p14:tracePt t="239828" x="3944938" y="4370388"/>
          <p14:tracePt t="239832" x="3897313" y="4360863"/>
          <p14:tracePt t="239842" x="3792538" y="4303713"/>
          <p14:tracePt t="239848" x="3698875" y="4275138"/>
          <p14:tracePt t="239858" x="3594100" y="4246563"/>
          <p14:tracePt t="239874" x="3498850" y="4237038"/>
          <p14:tracePt t="239876" x="3424238" y="4219575"/>
          <p14:tracePt t="239884" x="3328988" y="4219575"/>
          <p14:tracePt t="239890" x="3225800" y="4210050"/>
          <p14:tracePt t="239898" x="3092450" y="4191000"/>
          <p14:tracePt t="239908" x="2960688" y="4191000"/>
          <p14:tracePt t="239914" x="2827338" y="4181475"/>
          <p14:tracePt t="239925" x="2714625" y="4181475"/>
          <p14:tracePt t="239928" x="2582863" y="4181475"/>
          <p14:tracePt t="239940" x="2468563" y="4181475"/>
          <p14:tracePt t="239948" x="2355850" y="4181475"/>
          <p14:tracePt t="239957" x="2241550" y="4181475"/>
          <p14:tracePt t="239964" x="2128838" y="4181475"/>
          <p14:tracePt t="239974" x="2024063" y="4181475"/>
          <p14:tracePt t="239980" x="1966913" y="4191000"/>
          <p14:tracePt t="239991" x="1882775" y="4219575"/>
          <p14:tracePt t="239994" x="1806575" y="4237038"/>
          <p14:tracePt t="240008" x="1711325" y="4246563"/>
          <p14:tracePt t="240021" x="1560513" y="4303713"/>
          <p14:tracePt t="240030" x="1493838" y="4322763"/>
          <p14:tracePt t="240034" x="1447800" y="4351338"/>
          <p14:tracePt t="240044" x="1428750" y="4360863"/>
          <p14:tracePt t="240050" x="1428750" y="4370388"/>
          <p14:tracePt t="240060" x="1419225" y="4389438"/>
          <p14:tracePt t="240073" x="1419225" y="4427538"/>
          <p14:tracePt t="240076" x="1419225" y="4456113"/>
          <p14:tracePt t="240085" x="1409700" y="4492625"/>
          <p14:tracePt t="240091" x="1409700" y="4521200"/>
          <p14:tracePt t="240100" x="1409700" y="4540250"/>
          <p14:tracePt t="240110" x="1409700" y="4568825"/>
          <p14:tracePt t="240116" x="1409700" y="4587875"/>
          <p14:tracePt t="240126" x="1409700" y="4616450"/>
          <p14:tracePt t="240130" x="1409700" y="4625975"/>
          <p14:tracePt t="240141" x="1419225" y="4654550"/>
          <p14:tracePt t="240150" x="1428750" y="4654550"/>
          <p14:tracePt t="240534" x="1419225" y="4654550"/>
          <p14:tracePt t="248398" x="1419225" y="4691063"/>
          <p14:tracePt t="248408" x="1419225" y="4729163"/>
          <p14:tracePt t="248412" x="1419225" y="4824413"/>
          <p14:tracePt t="248423" x="1409700" y="4881563"/>
          <p14:tracePt t="248432" x="1390650" y="4900613"/>
          <p14:tracePt t="248439" x="1381125" y="4927600"/>
          <p14:tracePt t="248448" x="1371600" y="4937125"/>
          <p14:tracePt t="248456" x="1371600" y="4946650"/>
          <p14:tracePt t="248464" x="1362075" y="4965700"/>
          <p14:tracePt t="248474" x="1352550" y="4984750"/>
          <p14:tracePt t="248478" x="1352550" y="4994275"/>
          <p14:tracePt t="248490" x="1343025" y="5003800"/>
          <p14:tracePt t="248494" x="1343025" y="5013325"/>
          <p14:tracePt t="248506" x="1333500" y="5041900"/>
          <p14:tracePt t="248514" x="1333500" y="5051425"/>
          <p14:tracePt t="248523" x="1333500" y="5089525"/>
          <p14:tracePt t="248528" x="1333500" y="5099050"/>
          <p14:tracePt t="248539" x="1333500" y="5108575"/>
          <p14:tracePt t="248544" x="1333500" y="5118100"/>
          <p14:tracePt t="248556" x="1333500" y="5127625"/>
          <p14:tracePt t="248558" x="1323975" y="5137150"/>
          <p14:tracePt t="248573" x="1323975" y="5145088"/>
          <p14:tracePt t="248574" x="1323975" y="5154613"/>
          <p14:tracePt t="248654" x="1314450" y="5154613"/>
          <p14:tracePt t="248664" x="1304925" y="5164138"/>
          <p14:tracePt t="248674" x="1295400" y="5173663"/>
          <p14:tracePt t="248680" x="1285875" y="5192713"/>
          <p14:tracePt t="248690" x="1285875" y="5202238"/>
          <p14:tracePt t="248694" x="1276350" y="5211763"/>
          <p14:tracePt t="248706" x="1257300" y="5221288"/>
          <p14:tracePt t="248716" x="1257300" y="5230813"/>
          <p14:tracePt t="248723" x="1247775" y="5230813"/>
          <p14:tracePt t="258642" x="1266825" y="5230813"/>
          <p14:tracePt t="258647" x="1285875" y="5230813"/>
          <p14:tracePt t="258656" x="1295400" y="5230813"/>
          <p14:tracePt t="258662" x="1314450" y="5230813"/>
          <p14:tracePt t="258685" x="1333500" y="5230813"/>
          <p14:tracePt t="258689" x="1352550" y="5230813"/>
          <p14:tracePt t="258698" x="1371600" y="5230813"/>
          <p14:tracePt t="258705" x="1390650" y="5230813"/>
          <p14:tracePt t="258712" x="1400175" y="5230813"/>
          <p14:tracePt t="258722" x="1409700" y="5230813"/>
          <p14:tracePt t="258728" x="1419225" y="5230813"/>
          <p14:tracePt t="258742" x="1447800" y="5230813"/>
          <p14:tracePt t="258755" x="1503363" y="5230813"/>
          <p14:tracePt t="258762" x="1579563" y="5230813"/>
          <p14:tracePt t="258771" x="1693863" y="5230813"/>
          <p14:tracePt t="258778" x="1816100" y="5230813"/>
          <p14:tracePt t="258789" x="1892300" y="5230813"/>
          <p14:tracePt t="258794" x="1966913" y="5221288"/>
          <p14:tracePt t="258805" x="2052638" y="5192713"/>
          <p14:tracePt t="258808" x="2146300" y="5192713"/>
          <p14:tracePt t="258822" x="2203450" y="5183188"/>
          <p14:tracePt t="258823" x="2270125" y="5173663"/>
          <p14:tracePt t="258838" x="2336800" y="5145088"/>
          <p14:tracePt t="258844" x="2365375" y="5127625"/>
          <p14:tracePt t="258848" x="2382838" y="5118100"/>
          <p14:tracePt t="258858" x="2401888" y="5080000"/>
          <p14:tracePt t="258864" x="2411413" y="5080000"/>
          <p14:tracePt t="258874" x="2411413" y="5070475"/>
          <p14:tracePt t="258914" x="2420938" y="5070475"/>
          <p14:tracePt t="258924" x="2430463" y="5070475"/>
          <p14:tracePt t="258930" x="2439988" y="5070475"/>
          <p14:tracePt t="258940" x="2449513" y="5070475"/>
          <p14:tracePt t="258944" x="2487613" y="5070475"/>
          <p14:tracePt t="258955" x="2497138" y="5070475"/>
          <p14:tracePt t="258964" x="2516188" y="5070475"/>
          <p14:tracePt t="258971" x="2554288" y="5080000"/>
          <p14:tracePt t="258980" x="2563813" y="5080000"/>
          <p14:tracePt t="258988" x="2573338" y="5080000"/>
          <p14:tracePt t="258994" x="2582863" y="5080000"/>
          <p14:tracePt t="259005" x="2592388" y="5080000"/>
          <p14:tracePt t="259052" x="2573338" y="5080000"/>
          <p14:tracePt t="259060" x="2516188" y="5080000"/>
          <p14:tracePt t="259069" x="2459038" y="5080000"/>
          <p14:tracePt t="259076" x="2346325" y="5080000"/>
          <p14:tracePt t="259089" x="2270125" y="5080000"/>
          <p14:tracePt t="259090" x="2184400" y="5089525"/>
          <p14:tracePt t="259106" x="2109788" y="5089525"/>
          <p14:tracePt t="259106" x="2033588" y="5099050"/>
          <p14:tracePt t="259122" x="2005013" y="5127625"/>
          <p14:tracePt t="259126" x="1976438" y="5137150"/>
          <p14:tracePt t="259130" x="1947863" y="5145088"/>
          <p14:tracePt t="259142" x="1938338" y="5154613"/>
          <p14:tracePt t="259146" x="1919288" y="5173663"/>
          <p14:tracePt t="259156" x="1911350" y="5192713"/>
          <p14:tracePt t="259172" x="1882775" y="5211763"/>
          <p14:tracePt t="259180" x="1873250" y="5230813"/>
          <p14:tracePt t="259188" x="1863725" y="5240338"/>
          <p14:tracePt t="259196" x="1854200" y="5268913"/>
          <p14:tracePt t="259207" x="1854200" y="5278438"/>
          <p14:tracePt t="259212" x="1854200" y="5287963"/>
          <p14:tracePt t="259238" x="1873250" y="5287963"/>
          <p14:tracePt t="259246" x="1928813" y="5297488"/>
          <p14:tracePt t="259255" x="2005013" y="5297488"/>
          <p14:tracePt t="259262" x="2100263" y="5297488"/>
          <p14:tracePt t="259271" x="2193925" y="5297488"/>
          <p14:tracePt t="259276" x="2289175" y="5297488"/>
          <p14:tracePt t="259289" x="2382838" y="5297488"/>
          <p14:tracePt t="259292" x="2430463" y="5297488"/>
          <p14:tracePt t="259305" x="2459038" y="5297488"/>
          <p14:tracePt t="259308" x="2468563" y="5297488"/>
          <p14:tracePt t="259322" x="2478088" y="5297488"/>
          <p14:tracePt t="259348" x="2468563" y="5297488"/>
          <p14:tracePt t="259358" x="2420938" y="5297488"/>
          <p14:tracePt t="259371" x="2365375" y="5297488"/>
          <p14:tracePt t="259374" x="2308225" y="5297488"/>
          <p14:tracePt t="259389" x="2184400" y="5316538"/>
          <p14:tracePt t="259398" x="2109788" y="5345113"/>
          <p14:tracePt t="259408" x="2062163" y="5354638"/>
          <p14:tracePt t="259414" x="2033588" y="5372100"/>
          <p14:tracePt t="259424" x="2014538" y="5372100"/>
          <p14:tracePt t="259428" x="1995488" y="5381625"/>
          <p14:tracePt t="259439" x="1985963" y="5391150"/>
          <p14:tracePt t="259455" x="1985963" y="5400675"/>
          <p14:tracePt t="259464" x="2005013" y="5400675"/>
          <p14:tracePt t="259471" x="2043113" y="5419725"/>
          <p14:tracePt t="259480" x="2146300" y="5438775"/>
          <p14:tracePt t="259490" x="2260600" y="5448300"/>
          <p14:tracePt t="259494" x="2373313" y="5448300"/>
          <p14:tracePt t="259505" x="2487613" y="5467350"/>
          <p14:tracePt t="259508" x="2582863" y="5467350"/>
          <p14:tracePt t="259522" x="2667000" y="5467350"/>
          <p14:tracePt t="259530" x="2705100" y="5467350"/>
          <p14:tracePt t="259539" x="2752725" y="5467350"/>
          <p14:tracePt t="259585" x="2743200" y="5467350"/>
          <p14:tracePt t="259591" x="2705100" y="5467350"/>
          <p14:tracePt t="259601" x="2667000" y="5467350"/>
          <p14:tracePt t="259610" x="2609850" y="5467350"/>
          <p14:tracePt t="259621" x="2544763" y="5467350"/>
          <p14:tracePt t="259626" x="2506663" y="5467350"/>
          <p14:tracePt t="259630" x="2478088" y="5467350"/>
          <p14:tracePt t="259640" x="2439988" y="5467350"/>
          <p14:tracePt t="259655" x="2420938" y="5467350"/>
          <p14:tracePt t="259656" x="2401888" y="5476875"/>
          <p14:tracePt t="259672" x="2392363" y="5476875"/>
          <p14:tracePt t="282570" x="2382838" y="5476875"/>
          <p14:tracePt t="282580" x="2365375" y="5476875"/>
          <p14:tracePt t="282584" x="2346325" y="5467350"/>
          <p14:tracePt t="282598" x="2327275" y="5467350"/>
          <p14:tracePt t="282603" x="2270125" y="5457825"/>
          <p14:tracePt t="282610" x="2193925" y="5457825"/>
          <p14:tracePt t="282620" x="2100263" y="5457825"/>
          <p14:tracePt t="282624" x="1957388" y="5438775"/>
          <p14:tracePt t="282636" x="1863725" y="5448300"/>
          <p14:tracePt t="282640" x="1749425" y="5438775"/>
          <p14:tracePt t="282652" x="1701800" y="5438775"/>
          <p14:tracePt t="282660" x="1674813" y="5438775"/>
          <p14:tracePt t="282706" x="1739900" y="5438775"/>
          <p14:tracePt t="282716" x="1816100" y="5438775"/>
          <p14:tracePt t="282721" x="1928813" y="5438775"/>
          <p14:tracePt t="282732" x="2081213" y="5410200"/>
          <p14:tracePt t="282742" x="2232025" y="5372100"/>
          <p14:tracePt t="282752" x="2336800" y="5364163"/>
          <p14:tracePt t="282756" x="2392363" y="5354638"/>
          <p14:tracePt t="282764" x="2459038" y="5326063"/>
          <p14:tracePt t="282772" x="2468563" y="5316538"/>
          <p14:tracePt t="282812" x="2439988" y="5316538"/>
          <p14:tracePt t="282822" x="2401888" y="5316538"/>
          <p14:tracePt t="282826" x="2346325" y="5316538"/>
          <p14:tracePt t="282836" x="2260600" y="5335588"/>
          <p14:tracePt t="282842" x="2165350" y="5345113"/>
          <p14:tracePt t="282853" x="2081213" y="5372100"/>
          <p14:tracePt t="282864" x="1985963" y="5391150"/>
          <p14:tracePt t="282869" x="1882775" y="5419725"/>
          <p14:tracePt t="282878" x="1825625" y="5429250"/>
          <p14:tracePt t="282885" x="1739900" y="5448300"/>
          <p14:tracePt t="282892" x="1684338" y="5457825"/>
          <p14:tracePt t="282902" x="1674813" y="5476875"/>
          <p14:tracePt t="282908" x="1665288" y="5476875"/>
          <p14:tracePt t="282944" x="1674813" y="5486400"/>
          <p14:tracePt t="282950" x="1739900" y="5486400"/>
          <p14:tracePt t="282958" x="1844675" y="5476875"/>
          <p14:tracePt t="282964" x="1957388" y="5467350"/>
          <p14:tracePt t="282974" x="2165350" y="5486400"/>
          <p14:tracePt t="282986" x="2365375" y="5524500"/>
          <p14:tracePt t="282988" x="2497138" y="5514975"/>
          <p14:tracePt t="283002" x="2592388" y="5514975"/>
          <p14:tracePt t="283004" x="2638425" y="5505450"/>
          <p14:tracePt t="283019" x="2638425" y="5495925"/>
          <p14:tracePt t="283080" x="2628900" y="5486400"/>
          <p14:tracePt t="283086" x="2619375" y="5486400"/>
          <p14:tracePt t="283094" x="2609850" y="5486400"/>
          <p14:tracePt t="283110" x="2600325" y="5486400"/>
          <p14:tracePt t="283144" x="2592388" y="5486400"/>
          <p14:tracePt t="283166" x="2582863" y="5495925"/>
          <p14:tracePt t="303496" x="2497138" y="5476875"/>
          <p14:tracePt t="303502" x="2373313" y="5467350"/>
          <p14:tracePt t="303513" x="2203450" y="5448300"/>
          <p14:tracePt t="303517" x="2043113" y="5448300"/>
          <p14:tracePt t="303527" x="1854200" y="5448300"/>
          <p14:tracePt t="303538" x="1720850" y="5448300"/>
          <p14:tracePt t="303542" x="1646238" y="5448300"/>
          <p14:tracePt t="303552" x="1598613" y="5448300"/>
          <p14:tracePt t="303558" x="1560513" y="5448300"/>
          <p14:tracePt t="303568" x="1503363" y="5448300"/>
          <p14:tracePt t="303584" x="1457325" y="5448300"/>
          <p14:tracePt t="303592" x="1438275" y="5448300"/>
          <p14:tracePt t="303600" x="1428750" y="5448300"/>
          <p14:tracePt t="303608" x="1419225" y="5448300"/>
          <p14:tracePt t="303618" x="1409700" y="5448300"/>
          <p14:tracePt t="303622" x="1400175" y="5448300"/>
          <p14:tracePt t="303634" x="1381125" y="5448300"/>
          <p14:tracePt t="303638" x="1343025" y="5448300"/>
          <p14:tracePt t="303650" x="1314450" y="5448300"/>
          <p14:tracePt t="303658" x="1266825" y="5467350"/>
          <p14:tracePt t="303666" x="1211263" y="5467350"/>
          <p14:tracePt t="303674" x="1173163" y="5486400"/>
          <p14:tracePt t="303683" x="1154113" y="5495925"/>
          <p14:tracePt t="303688" x="1116013" y="5495925"/>
          <p14:tracePt t="303700" x="1116013" y="5514975"/>
          <p14:tracePt t="303716" x="1096963" y="5524500"/>
          <p14:tracePt t="303718" x="1096963" y="5534025"/>
          <p14:tracePt t="303732" x="1087438" y="5553075"/>
          <p14:tracePt t="303754" x="1068388" y="5562600"/>
          <p14:tracePt t="303759" x="1058863" y="5572125"/>
          <p14:tracePt t="303770" x="1049338" y="5591175"/>
          <p14:tracePt t="303783" x="1039813" y="5600700"/>
          <p14:tracePt t="303784" x="1039813" y="5608638"/>
          <p14:tracePt t="303812" x="1039813" y="5618163"/>
          <p14:tracePt t="303824" x="1039813" y="5627688"/>
          <p14:tracePt t="303834" x="1039813" y="5637213"/>
          <p14:tracePt t="303840" x="1039813" y="5656263"/>
          <p14:tracePt t="303850" x="1039813" y="5665788"/>
          <p14:tracePt t="303878" x="1039813" y="5675313"/>
          <p14:tracePt t="303900" x="1039813" y="5684838"/>
          <p14:tracePt t="303930" x="1049338" y="5684838"/>
          <p14:tracePt t="303940" x="1087438" y="5694363"/>
          <p14:tracePt t="303946" x="1116013" y="5694363"/>
          <p14:tracePt t="303956" x="1173163" y="5713413"/>
          <p14:tracePt t="303966" x="1211263" y="5713413"/>
          <p14:tracePt t="303970" x="1247775" y="5713413"/>
          <p14:tracePt t="303984" x="1304925" y="5722938"/>
          <p14:tracePt t="303986" x="1343025" y="5722938"/>
          <p14:tracePt t="304000" x="1381125" y="5722938"/>
          <p14:tracePt t="304002" x="1409700" y="5722938"/>
          <p14:tracePt t="304016" x="1419225" y="5722938"/>
          <p14:tracePt t="304022" x="1428750" y="5722938"/>
          <p14:tracePt t="304076" x="1428750" y="5732463"/>
          <p14:tracePt t="304082" x="1400175" y="5751513"/>
          <p14:tracePt t="304092" x="1362075" y="5761038"/>
          <p14:tracePt t="304102" x="1314450" y="5761038"/>
          <p14:tracePt t="304108" x="1285875" y="5780088"/>
          <p14:tracePt t="304116" x="1247775" y="5789613"/>
          <p14:tracePt t="304142" x="1239838" y="5789613"/>
          <p14:tracePt t="304172" x="1257300" y="5789613"/>
          <p14:tracePt t="304183" x="1314450" y="5789613"/>
          <p14:tracePt t="304188" x="1352550" y="5789613"/>
          <p14:tracePt t="304200" x="1409700" y="5789613"/>
          <p14:tracePt t="304204" x="1466850" y="5780088"/>
          <p14:tracePt t="304216" x="1531938" y="5751513"/>
          <p14:tracePt t="304224" x="1541463" y="5751513"/>
          <p14:tracePt t="304233" x="1560513" y="5741988"/>
          <p14:tracePt t="304249" x="1560513" y="5732463"/>
          <p14:tracePt t="304284" x="1541463" y="5732463"/>
          <p14:tracePt t="304296" x="1493838" y="5741988"/>
          <p14:tracePt t="304304" x="1438275" y="5761038"/>
          <p14:tracePt t="304308" x="1333500" y="5789613"/>
          <p14:tracePt t="304318" x="1239838" y="5818188"/>
          <p14:tracePt t="304324" x="1135063" y="5845175"/>
          <p14:tracePt t="304334" x="1058863" y="5864225"/>
          <p14:tracePt t="304350" x="1020763" y="5883275"/>
          <p14:tracePt t="304350" x="993775" y="5892800"/>
          <p14:tracePt t="304366" x="984250" y="5892800"/>
          <p14:tracePt t="304404" x="1020763" y="5892800"/>
          <p14:tracePt t="304416" x="1077913" y="5892800"/>
          <p14:tracePt t="304424" x="1135063" y="5892800"/>
          <p14:tracePt t="304432" x="1182688" y="5892800"/>
          <p14:tracePt t="304440" x="1201738" y="5892800"/>
          <p14:tracePt t="304510" x="1182688" y="5892800"/>
          <p14:tracePt t="304520" x="1154113" y="5892800"/>
          <p14:tracePt t="304529" x="1135063" y="5892800"/>
          <p14:tracePt t="304536" x="1116013" y="5892800"/>
          <p14:tracePt t="304549" x="1106488" y="5892800"/>
          <p14:tracePt t="304567" x="1125538" y="5892800"/>
          <p14:tracePt t="304584" x="1163638" y="5892800"/>
          <p14:tracePt t="304586" x="1211263" y="5892800"/>
          <p14:tracePt t="304592" x="1295400" y="5883275"/>
          <p14:tracePt t="304602" x="1343025" y="5873750"/>
          <p14:tracePt t="304606" x="1400175" y="5864225"/>
          <p14:tracePt t="304616" x="1419225" y="5845175"/>
          <p14:tracePt t="304634" x="1438275" y="5845175"/>
          <p14:tracePt t="304672" x="1409700" y="5835650"/>
          <p14:tracePt t="304683" x="1371600" y="5835650"/>
          <p14:tracePt t="304688" x="1323975" y="5827713"/>
          <p14:tracePt t="304700" x="1276350" y="5827713"/>
          <p14:tracePt t="304708" x="1239838" y="5827713"/>
          <p14:tracePt t="304718" x="1211263" y="5827713"/>
          <p14:tracePt t="304722" x="1201738" y="5827713"/>
          <p14:tracePt t="304734" x="1192213" y="5827713"/>
          <p14:tracePt t="321750" x="1201738" y="5827713"/>
          <p14:tracePt t="321761" x="1304925" y="5827713"/>
          <p14:tracePt t="321770" x="1438275" y="5808663"/>
          <p14:tracePt t="321777" x="1589088" y="5761038"/>
          <p14:tracePt t="321786" x="1787525" y="5694363"/>
          <p14:tracePt t="321797" x="2052638" y="5524500"/>
          <p14:tracePt t="321800" x="2365375" y="5307013"/>
          <p14:tracePt t="321814" x="2676525" y="5108575"/>
          <p14:tracePt t="321816" x="3017838" y="4900613"/>
          <p14:tracePt t="321831" x="3309938" y="4757738"/>
          <p14:tracePt t="321832" x="3584575" y="4568825"/>
          <p14:tracePt t="321847" x="4029075" y="4341813"/>
          <p14:tracePt t="321852" x="4406900" y="4133850"/>
          <p14:tracePt t="321856" x="4757738" y="3897313"/>
          <p14:tracePt t="321866" x="5240338" y="3670300"/>
          <p14:tracePt t="321872" x="5637213" y="3509963"/>
          <p14:tracePt t="321882" x="6119813" y="3282950"/>
          <p14:tracePt t="321897" x="6696075" y="3008313"/>
          <p14:tracePt t="321914" x="6999288" y="2838450"/>
          <p14:tracePt t="321914" x="7235825" y="2762250"/>
          <p14:tracePt t="321922" x="7405688" y="2686050"/>
          <p14:tracePt t="321932" x="7604125" y="2620963"/>
          <p14:tracePt t="321936" x="7775575" y="2573338"/>
          <p14:tracePt t="321948" x="7878763" y="2554288"/>
          <p14:tracePt t="321952" x="8012113" y="2525713"/>
          <p14:tracePt t="321964" x="8096250" y="2516188"/>
          <p14:tracePt t="321972" x="8172450" y="2497138"/>
          <p14:tracePt t="321981" x="8201025" y="2497138"/>
          <p14:tracePt t="321988" x="8247063" y="2487613"/>
          <p14:tracePt t="321997" x="8275638" y="2478088"/>
          <p14:tracePt t="322002" x="8323263" y="2478088"/>
          <p14:tracePt t="322014" x="8332788" y="2478088"/>
          <p14:tracePt t="322018" x="8370888" y="2478088"/>
          <p14:tracePt t="322030" x="8408988" y="2468563"/>
          <p14:tracePt t="322044" x="8569325" y="2420938"/>
          <p14:tracePt t="322054" x="8636000" y="2401888"/>
          <p14:tracePt t="322063" x="8655050" y="2384425"/>
          <p14:tracePt t="322068" x="8664575" y="2384425"/>
          <p14:tracePt t="322154" x="8674100" y="2384425"/>
          <p14:tracePt t="322164" x="8701088" y="2384425"/>
          <p14:tracePt t="322176" x="8786813" y="2393950"/>
          <p14:tracePt t="322181" x="8928100" y="2459038"/>
          <p14:tracePt t="322190" x="9004300" y="2459038"/>
          <p14:tracePt t="322196" x="9099550" y="2459038"/>
          <p14:tracePt t="322204" x="9183688" y="2439988"/>
          <p14:tracePt t="322215" x="9250363" y="2411413"/>
          <p14:tracePt t="322220" x="9278938" y="2393950"/>
          <p14:tracePt t="322231" x="9307513" y="2384425"/>
          <p14:tracePt t="322234" x="9345613" y="2374900"/>
          <p14:tracePt t="322247" x="9345613" y="2365375"/>
          <p14:tracePt t="322254" x="9364663" y="2355850"/>
          <p14:tracePt t="322263" x="9364663" y="2346325"/>
          <p14:tracePt t="322270" x="9372600" y="2346325"/>
          <p14:tracePt t="322366" x="9410700" y="2336800"/>
          <p14:tracePt t="322377" x="9458325" y="2298700"/>
          <p14:tracePt t="322382" x="9544050" y="2260600"/>
          <p14:tracePt t="322393" x="9628188" y="2232025"/>
          <p14:tracePt t="322398" x="9694863" y="2193925"/>
          <p14:tracePt t="322406" x="9761538" y="2166938"/>
          <p14:tracePt t="322416" x="9809163" y="2147888"/>
          <p14:tracePt t="322422" x="9836150" y="2119313"/>
          <p14:tracePt t="322432" x="9855200" y="2109788"/>
          <p14:tracePt t="322436" x="9883775" y="2090738"/>
          <p14:tracePt t="322447" x="9931400" y="2071688"/>
          <p14:tracePt t="322456" x="9950450" y="2062163"/>
          <p14:tracePt t="322464" x="9969500" y="2033588"/>
          <p14:tracePt t="322496" x="9921875" y="2005013"/>
          <p14:tracePt t="322502" x="9836150" y="1985963"/>
          <p14:tracePt t="322514" x="9742488" y="1966913"/>
          <p14:tracePt t="322518" x="9647238" y="1957388"/>
          <p14:tracePt t="322530" x="9553575" y="1957388"/>
          <p14:tracePt t="322538" x="9467850" y="1957388"/>
          <p14:tracePt t="322547" x="9439275" y="1957388"/>
          <p14:tracePt t="322552" x="9420225" y="1957388"/>
          <p14:tracePt t="322564" x="9410700" y="1957388"/>
          <p14:tracePt t="322568" x="9401175" y="1957388"/>
          <p14:tracePt t="322609" x="9420225" y="1957388"/>
          <p14:tracePt t="322618" x="9477375" y="1957388"/>
          <p14:tracePt t="322622" x="9572625" y="1966913"/>
          <p14:tracePt t="322634" x="9704388" y="1966913"/>
          <p14:tracePt t="322638" x="9818688" y="1966913"/>
          <p14:tracePt t="322648" x="9931400" y="1966913"/>
          <p14:tracePt t="322664" x="10026650" y="1966913"/>
          <p14:tracePt t="322664" x="10082213" y="1966913"/>
          <p14:tracePt t="322680" x="10148888" y="1966913"/>
          <p14:tracePt t="322714" x="10129838" y="1957388"/>
          <p14:tracePt t="322720" x="10082213" y="1957388"/>
          <p14:tracePt t="322731" x="10017125" y="1957388"/>
          <p14:tracePt t="322738" x="9845675" y="1939925"/>
          <p14:tracePt t="322747" x="9656763" y="1939925"/>
          <p14:tracePt t="322754" x="9448800" y="1920875"/>
          <p14:tracePt t="322764" x="9240838" y="1920875"/>
          <p14:tracePt t="322770" x="9070975" y="1920875"/>
          <p14:tracePt t="322780" x="8994775" y="1930400"/>
          <p14:tracePt t="322784" x="8947150" y="1939925"/>
          <p14:tracePt t="322797" x="8937625" y="1939925"/>
          <p14:tracePt t="322820" x="8937625" y="1947863"/>
          <p14:tracePt t="322830" x="8966200" y="1947863"/>
          <p14:tracePt t="322836" x="8994775" y="1947863"/>
          <p14:tracePt t="322841" x="9070975" y="1947863"/>
          <p14:tracePt t="322850" x="9145588" y="1947863"/>
          <p14:tracePt t="322863" x="9221788" y="1947863"/>
          <p14:tracePt t="322866" x="9297988" y="1947863"/>
          <p14:tracePt t="322881" x="9410700" y="1947863"/>
          <p14:tracePt t="322900" x="9420225" y="1947863"/>
          <p14:tracePt t="322906" x="9429750" y="1947863"/>
          <p14:tracePt t="322930" x="9382125" y="1947863"/>
          <p14:tracePt t="322941" x="9307513" y="1957388"/>
          <p14:tracePt t="322947" x="9221788" y="1957388"/>
          <p14:tracePt t="322956" x="9145588" y="1976438"/>
          <p14:tracePt t="322963" x="9090025" y="1985963"/>
          <p14:tracePt t="322972" x="9042400" y="1995488"/>
          <p14:tracePt t="322982" x="9013825" y="2005013"/>
          <p14:tracePt t="322986" x="8975725" y="2014538"/>
          <p14:tracePt t="322997" x="8966200" y="2014538"/>
          <p14:tracePt t="323044" x="8975725" y="2014538"/>
          <p14:tracePt t="323052" x="9004300" y="2014538"/>
          <p14:tracePt t="323064" x="9023350" y="2014538"/>
          <p14:tracePt t="323066" x="9042400" y="2014538"/>
          <p14:tracePt t="323080" x="9061450" y="2014538"/>
          <p14:tracePt t="323082" x="9070975" y="2014538"/>
          <p14:tracePt t="323244" x="9032875" y="2014538"/>
          <p14:tracePt t="323254" x="8815388" y="2071688"/>
          <p14:tracePt t="323264" x="8616950" y="2138363"/>
          <p14:tracePt t="323268" x="8437563" y="2212975"/>
          <p14:tracePt t="323281" x="8201025" y="2346325"/>
          <p14:tracePt t="323294" x="7443788" y="2762250"/>
          <p14:tracePt t="323304" x="6810375" y="3065463"/>
          <p14:tracePt t="323314" x="6213475" y="3395663"/>
          <p14:tracePt t="323320" x="5713413" y="3708400"/>
          <p14:tracePt t="323328" x="5070475" y="4076700"/>
          <p14:tracePt t="323334" x="4578350" y="4360863"/>
          <p14:tracePt t="323347" x="4048125" y="4645025"/>
          <p14:tracePt t="323350" x="3565525" y="4881563"/>
          <p14:tracePt t="323365" x="2989263" y="5041900"/>
          <p14:tracePt t="323380" x="2855913" y="5099050"/>
          <p14:tracePt t="323384" x="2752725" y="5145088"/>
          <p14:tracePt t="323391" x="2724150" y="5145088"/>
          <p14:tracePt t="323400" x="2714625" y="5145088"/>
          <p14:tracePt t="323406" x="2705100" y="5145088"/>
          <p14:tracePt t="323496" x="2686050" y="5145088"/>
          <p14:tracePt t="323506" x="2667000" y="5145088"/>
          <p14:tracePt t="323513" x="2647950" y="5145088"/>
          <p14:tracePt t="323522" x="2628900" y="5145088"/>
          <p14:tracePt t="323530" x="2619375" y="5145088"/>
          <p14:tracePt t="323536" x="2600325" y="5145088"/>
          <p14:tracePt t="323547" x="2582863" y="5137150"/>
          <p14:tracePt t="323550" x="2573338" y="5137150"/>
          <p14:tracePt t="323564" x="2544763" y="5118100"/>
          <p14:tracePt t="323566" x="2535238" y="5089525"/>
          <p14:tracePt t="323580" x="2497138" y="5022850"/>
          <p14:tracePt t="323586" x="2487613" y="4994275"/>
          <p14:tracePt t="323597" x="2487613" y="4984750"/>
          <p14:tracePt t="323602" x="2468563" y="4946650"/>
          <p14:tracePt t="323606" x="2449513" y="4927600"/>
          <p14:tracePt t="323616" x="2449513" y="4910138"/>
          <p14:tracePt t="323630" x="2449513" y="4900613"/>
          <p14:tracePt t="323708" x="2449513" y="4910138"/>
          <p14:tracePt t="323713" x="2430463" y="4994275"/>
          <p14:tracePt t="323722" x="2430463" y="5070475"/>
          <p14:tracePt t="323730" x="2420938" y="5183188"/>
          <p14:tracePt t="323738" x="2392363" y="5345113"/>
          <p14:tracePt t="323748" x="2392363" y="5419725"/>
          <p14:tracePt t="323752" x="2373313" y="5467350"/>
          <p14:tracePt t="323764" x="2365375" y="5505450"/>
          <p14:tracePt t="323768" x="2365375" y="5534025"/>
          <p14:tracePt t="323780" x="2355850" y="5543550"/>
          <p14:tracePt t="323788" x="2355850" y="5572125"/>
          <p14:tracePt t="323797" x="2346325" y="5600700"/>
          <p14:tracePt t="323804" x="2336800" y="5608638"/>
          <p14:tracePt t="323813" x="2336800" y="5627688"/>
          <p14:tracePt t="323818" x="2336800" y="5637213"/>
          <p14:tracePt t="323830" x="2327275" y="5646738"/>
          <p14:tracePt t="323834" x="2317750" y="5646738"/>
          <p14:tracePt t="323914" x="2317750" y="5627688"/>
          <p14:tracePt t="323925" x="2317750" y="5608638"/>
          <p14:tracePt t="323932" x="2317750" y="5581650"/>
          <p14:tracePt t="323941" x="2317750" y="5524500"/>
          <p14:tracePt t="323950" x="2317750" y="5495925"/>
          <p14:tracePt t="323954" x="2317750" y="5438775"/>
          <p14:tracePt t="323964" x="2317750" y="5381625"/>
          <p14:tracePt t="323970" x="2308225" y="5316538"/>
          <p14:tracePt t="323980" x="2308225" y="5278438"/>
          <p14:tracePt t="323991" x="2279650" y="5230813"/>
          <p14:tracePt t="323997" x="2270125" y="5164138"/>
          <p14:tracePt t="324004" x="2241550" y="5118100"/>
          <p14:tracePt t="324013" x="2232025" y="5089525"/>
          <p14:tracePt t="324030" x="2222500" y="5060950"/>
          <p14:tracePt t="324182" x="2222500" y="5089525"/>
          <p14:tracePt t="324194" x="2232025" y="5164138"/>
          <p14:tracePt t="324196" x="2241550" y="5259388"/>
          <p14:tracePt t="324210" x="2251075" y="5364163"/>
          <p14:tracePt t="324214" x="2251075" y="5457825"/>
          <p14:tracePt t="324222" x="2270125" y="5553075"/>
          <p14:tracePt t="324232" x="2270125" y="5646738"/>
          <p14:tracePt t="324238" x="2279650" y="5741988"/>
          <p14:tracePt t="324247" x="2279650" y="5808663"/>
          <p14:tracePt t="324252" x="2279650" y="5835650"/>
          <p14:tracePt t="324264" x="2279650" y="5873750"/>
          <p14:tracePt t="324272" x="2279650" y="5892800"/>
          <p14:tracePt t="324281" x="2279650" y="5911850"/>
          <p14:tracePt t="324288" x="2279650" y="5930900"/>
          <p14:tracePt t="324302" x="2279650" y="5940425"/>
          <p14:tracePt t="324424" x="2327275" y="5930900"/>
          <p14:tracePt t="324434" x="2420938" y="5911850"/>
          <p14:tracePt t="324438" x="2573338" y="5902325"/>
          <p14:tracePt t="324448" x="2819400" y="5845175"/>
          <p14:tracePt t="324454" x="3130550" y="5845175"/>
          <p14:tracePt t="324464" x="3641725" y="5827713"/>
          <p14:tracePt t="324480" x="4227513" y="5770563"/>
          <p14:tracePt t="324481" x="4927600" y="5713413"/>
          <p14:tracePt t="324493" x="5438775" y="5694363"/>
          <p14:tracePt t="324497" x="6062663" y="5665788"/>
          <p14:tracePt t="324504" x="6526213" y="5646738"/>
          <p14:tracePt t="324514" x="7008813" y="5600700"/>
          <p14:tracePt t="324520" x="7453313" y="5524500"/>
          <p14:tracePt t="324531" x="7888288" y="5476875"/>
          <p14:tracePt t="324534" x="8210550" y="5457825"/>
          <p14:tracePt t="324547" x="8616950" y="5410200"/>
          <p14:tracePt t="324554" x="8937625" y="5372100"/>
          <p14:tracePt t="324564" x="9221788" y="5354638"/>
          <p14:tracePt t="324570" x="9429750" y="5354638"/>
          <p14:tracePt t="324581" x="9582150" y="5335588"/>
          <p14:tracePt t="324586" x="9713913" y="5326063"/>
          <p14:tracePt t="324597" x="9818688" y="5297488"/>
          <p14:tracePt t="324600" x="9845675" y="5287963"/>
          <p14:tracePt t="324614" x="9864725" y="5287963"/>
          <p14:tracePt t="324722" x="9864725" y="5278438"/>
          <p14:tracePt t="324732" x="9864725" y="5240338"/>
          <p14:tracePt t="324736" x="9864725" y="5221288"/>
          <p14:tracePt t="324747" x="9864725" y="5173663"/>
          <p14:tracePt t="324756" x="9864725" y="5137150"/>
          <p14:tracePt t="324763" x="9864725" y="5080000"/>
          <p14:tracePt t="324772" x="9864725" y="4946650"/>
          <p14:tracePt t="324781" x="9883775" y="4862513"/>
          <p14:tracePt t="324788" x="9893300" y="4824413"/>
          <p14:tracePt t="324797" x="9893300" y="4776788"/>
          <p14:tracePt t="324802" x="9893300" y="4767263"/>
          <p14:tracePt t="324814" x="9893300" y="4757738"/>
          <p14:tracePt t="324830" x="9893300" y="4748213"/>
          <p14:tracePt t="324988" x="9893300" y="4757738"/>
          <p14:tracePt t="324998" x="9893300" y="4795838"/>
          <p14:tracePt t="325004" x="9893300" y="4824413"/>
          <p14:tracePt t="325027" x="9893300" y="4927600"/>
          <p14:tracePt t="325031" x="9893300" y="4956175"/>
          <p14:tracePt t="325038" x="9893300" y="5003800"/>
          <p14:tracePt t="325047" x="9902825" y="5041900"/>
          <p14:tracePt t="325054" x="9902825" y="5089525"/>
          <p14:tracePt t="325063" x="9902825" y="5118100"/>
          <p14:tracePt t="325070" x="9902825" y="5137150"/>
          <p14:tracePt t="325081" x="9902825" y="5154613"/>
          <p14:tracePt t="325084" x="9902825" y="5164138"/>
          <p14:tracePt t="325097" x="9902825" y="5173663"/>
          <p14:tracePt t="325100" x="9902825" y="5183188"/>
          <p14:tracePt t="325120" x="9902825" y="5192713"/>
          <p14:tracePt t="325134" x="9902825" y="5202238"/>
          <p14:tracePt t="325150" x="9902825" y="5221288"/>
          <p14:tracePt t="325163" x="9902825" y="5240338"/>
          <p14:tracePt t="325164" x="9902825" y="5249863"/>
          <p14:tracePt t="325180" x="9902825" y="5268913"/>
          <p14:tracePt t="325192" x="9902825" y="5287963"/>
          <p14:tracePt t="325200" x="9902825" y="5297488"/>
          <p14:tracePt t="325206" x="9902825" y="5326063"/>
          <p14:tracePt t="325438" x="9902825" y="5345113"/>
          <p14:tracePt t="325448" x="9902825" y="5364163"/>
          <p14:tracePt t="325459" x="9902825" y="5391150"/>
          <p14:tracePt t="325464" x="9902825" y="5419725"/>
          <p14:tracePt t="325480" x="9912350" y="5486400"/>
          <p14:tracePt t="325488" x="9912350" y="5524500"/>
          <p14:tracePt t="325498" x="9912350" y="5562600"/>
          <p14:tracePt t="325502" x="9921875" y="5562600"/>
          <p14:tracePt t="325515" x="9921875" y="5600700"/>
          <p14:tracePt t="325518" x="9921875" y="5637213"/>
          <p14:tracePt t="325530" x="9921875" y="5665788"/>
          <p14:tracePt t="325538" x="9921875" y="5684838"/>
          <p14:tracePt t="325546" x="9921875" y="5694363"/>
          <p14:tracePt t="325568" x="9921875" y="5703888"/>
          <p14:tracePt t="325580" x="9921875" y="5713413"/>
          <p14:tracePt t="325596" x="9921875" y="5722938"/>
          <p14:tracePt t="325620" x="9921875" y="5732463"/>
          <p14:tracePt t="325643" x="9921875" y="5741988"/>
          <p14:tracePt t="325680" x="9921875" y="5751513"/>
          <p14:tracePt t="327036" x="9912350" y="5751513"/>
          <p14:tracePt t="327042" x="9902825" y="5751513"/>
          <p14:tracePt t="327063" x="9893300" y="5751513"/>
          <p14:tracePt t="327094" x="9883775" y="5751513"/>
          <p14:tracePt t="327102" x="9874250" y="5732463"/>
          <p14:tracePt t="327109" x="9864725" y="5713413"/>
          <p14:tracePt t="327118" x="9855200" y="5713413"/>
          <p14:tracePt t="327122" x="9845675" y="5694363"/>
          <p14:tracePt t="327132" x="9845675" y="5684838"/>
          <p14:tracePt t="327146" x="9826625" y="5656263"/>
          <p14:tracePt t="327148" x="9799638" y="5608638"/>
          <p14:tracePt t="327164" x="9742488" y="5534025"/>
          <p14:tracePt t="327172" x="9732963" y="5514975"/>
          <p14:tracePt t="327182" x="9723438" y="5495925"/>
          <p14:tracePt t="327188" x="9713913" y="5486400"/>
          <p14:tracePt t="327198" x="9694863" y="5438775"/>
          <p14:tracePt t="327204" x="9647238" y="5316538"/>
          <p14:tracePt t="327215" x="9637713" y="5297488"/>
          <p14:tracePt t="327222" x="9637713" y="5278438"/>
          <p14:tracePt t="327230" x="9618663" y="5249863"/>
          <p14:tracePt t="327238" x="9609138" y="5211763"/>
          <p14:tracePt t="327246" x="9599613" y="5192713"/>
          <p14:tracePt t="327254" x="9572625" y="5173663"/>
          <p14:tracePt t="327276" x="9525000" y="5127625"/>
          <p14:tracePt t="327280" x="9458325" y="5080000"/>
          <p14:tracePt t="327284" x="9429750" y="5060950"/>
          <p14:tracePt t="327297" x="9364663" y="5022850"/>
          <p14:tracePt t="327304" x="9269413" y="4984750"/>
          <p14:tracePt t="327311" x="9202738" y="4937125"/>
          <p14:tracePt t="327318" x="9118600" y="4918075"/>
          <p14:tracePt t="327330" x="9070975" y="4900613"/>
          <p14:tracePt t="327334" x="9023350" y="4881563"/>
          <p14:tracePt t="327347" x="8985250" y="4881563"/>
          <p14:tracePt t="327348" x="8937625" y="4872038"/>
          <p14:tracePt t="327364" x="8834438" y="4843463"/>
          <p14:tracePt t="327380" x="8796338" y="4833938"/>
          <p14:tracePt t="327384" x="8693150" y="4805363"/>
          <p14:tracePt t="327396" x="8626475" y="4795838"/>
          <p14:tracePt t="327400" x="8550275" y="4776788"/>
          <p14:tracePt t="327404" x="8456613" y="4776788"/>
          <p14:tracePt t="327414" x="8361363" y="4767263"/>
          <p14:tracePt t="327430" x="8143875" y="4738688"/>
          <p14:tracePt t="327446" x="7974013" y="4719638"/>
          <p14:tracePt t="327459" x="7831138" y="4710113"/>
          <p14:tracePt t="327466" x="7689850" y="4710113"/>
          <p14:tracePt t="327470" x="7566025" y="4691063"/>
          <p14:tracePt t="327481" x="7510463" y="4691063"/>
          <p14:tracePt t="327486" x="7415213" y="4691063"/>
          <p14:tracePt t="327497" x="7339013" y="4691063"/>
          <p14:tracePt t="327506" x="7254875" y="4683125"/>
          <p14:tracePt t="327513" x="7216775" y="4683125"/>
          <p14:tracePt t="327520" x="7197725" y="4683125"/>
          <p14:tracePt t="327530" x="7178675" y="4683125"/>
          <p14:tracePt t="327536" x="7150100" y="4673600"/>
          <p14:tracePt t="327546" x="7131050" y="4673600"/>
          <p14:tracePt t="327552" x="7104063" y="4664075"/>
          <p14:tracePt t="327563" x="7094538" y="4664075"/>
          <p14:tracePt t="327566" x="7075488" y="4664075"/>
          <p14:tracePt t="327580" x="7056438" y="4664075"/>
          <p14:tracePt t="327586" x="7046913" y="4654550"/>
          <p14:tracePt t="327596" x="7018338" y="4645025"/>
          <p14:tracePt t="327602" x="6999288" y="4645025"/>
          <p14:tracePt t="327606" x="6970713" y="4625975"/>
          <p14:tracePt t="327616" x="6942138" y="4625975"/>
          <p14:tracePt t="327629" x="6894513" y="4597400"/>
          <p14:tracePt t="327632" x="6867525" y="4597400"/>
          <p14:tracePt t="327646" x="6800850" y="4578350"/>
          <p14:tracePt t="327647" x="6762750" y="4578350"/>
          <p14:tracePt t="327663" x="6743700" y="4578350"/>
          <p14:tracePt t="327668" x="6696075" y="4568825"/>
          <p14:tracePt t="327672" x="6640513" y="4549775"/>
          <p14:tracePt t="327682" x="6516688" y="4521200"/>
          <p14:tracePt t="327688" x="6440488" y="4511675"/>
          <p14:tracePt t="327696" x="6289675" y="4473575"/>
          <p14:tracePt t="327713" x="5940425" y="4427538"/>
          <p14:tracePt t="327722" x="5845175" y="4418013"/>
          <p14:tracePt t="327729" x="5713413" y="4398963"/>
          <p14:tracePt t="327738" x="5589588" y="4389438"/>
          <p14:tracePt t="327748" x="5438775" y="4389438"/>
          <p14:tracePt t="327752" x="5297488" y="4389438"/>
          <p14:tracePt t="327763" x="5116513" y="4370388"/>
          <p14:tracePt t="327768" x="4937125" y="4370388"/>
          <p14:tracePt t="327780" x="4767263" y="4370388"/>
          <p14:tracePt t="327788" x="4578350" y="4370388"/>
          <p14:tracePt t="327796" x="4389438" y="4370388"/>
          <p14:tracePt t="327804" x="4256088" y="4370388"/>
          <p14:tracePt t="327814" x="4105275" y="4379913"/>
          <p14:tracePt t="327818" x="4010025" y="4389438"/>
          <p14:tracePt t="327830" x="3916363" y="4389438"/>
          <p14:tracePt t="327834" x="3830638" y="4418013"/>
          <p14:tracePt t="327846" x="3754438" y="4437063"/>
          <p14:tracePt t="327848" x="3708400" y="4446588"/>
          <p14:tracePt t="327863" x="3679825" y="4456113"/>
          <p14:tracePt t="327868" x="3641725" y="4473575"/>
          <p14:tracePt t="327882" x="3613150" y="4483100"/>
          <p14:tracePt t="327884" x="3594100" y="4502150"/>
          <p14:tracePt t="327888" x="3575050" y="4511675"/>
          <p14:tracePt t="327900" x="3565525" y="4530725"/>
          <p14:tracePt t="327913" x="3556000" y="4540250"/>
          <p14:tracePt t="327914" x="3546475" y="4568825"/>
          <p14:tracePt t="327930" x="3536950" y="4587875"/>
          <p14:tracePt t="327931" x="3536950" y="4606925"/>
          <p14:tracePt t="327946" x="3508375" y="4654550"/>
          <p14:tracePt t="327950" x="3498850" y="4710113"/>
          <p14:tracePt t="327954" x="3471863" y="4814888"/>
          <p14:tracePt t="327964" x="3443288" y="4927600"/>
          <p14:tracePt t="327970" x="3433763" y="5032375"/>
          <p14:tracePt t="327980" x="3414713" y="5145088"/>
          <p14:tracePt t="327996" x="3405188" y="5307013"/>
          <p14:tracePt t="328006" x="3405188" y="5381625"/>
          <p14:tracePt t="328013" x="3386138" y="5419725"/>
          <p14:tracePt t="328031" x="3376613" y="5562600"/>
          <p14:tracePt t="328036" x="3367088" y="5637213"/>
          <p14:tracePt t="328047" x="3338513" y="5722938"/>
          <p14:tracePt t="328050" x="3319463" y="5799138"/>
          <p14:tracePt t="328063" x="3281363" y="5902325"/>
          <p14:tracePt t="328070" x="3254375" y="5949950"/>
          <p14:tracePt t="328080" x="3216275" y="6035675"/>
          <p14:tracePt t="328086" x="3159125" y="6157913"/>
          <p14:tracePt t="328096" x="3130550" y="6215063"/>
          <p14:tracePt t="328100" x="3101975" y="6281738"/>
          <p14:tracePt t="328113" x="3092450" y="6346825"/>
          <p14:tracePt t="328116" x="3082925" y="6403975"/>
          <p14:tracePt t="328130" x="3082925" y="6451600"/>
          <p14:tracePt t="328132" x="3063875" y="6480175"/>
          <p14:tracePt t="328146" x="3063875" y="6535738"/>
          <p14:tracePt t="328150" x="3063875" y="6554788"/>
          <p14:tracePt t="328158" x="3054350" y="6602413"/>
          <p14:tracePt t="328166" x="3046413" y="6640513"/>
          <p14:tracePt t="328172" x="3036888" y="6688138"/>
          <p14:tracePt t="328182" x="3008313" y="6716713"/>
          <p14:tracePt t="328196" x="2989263" y="6753225"/>
          <p14:tracePt t="328196" x="2970213" y="6791325"/>
          <p14:tracePt t="328207" x="2951163" y="6838950"/>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758952" y="1216152"/>
            <a:ext cx="10671048" cy="768096"/>
          </a:xfrm>
        </p:spPr>
        <p:txBody>
          <a:bodyPr anchor="t">
            <a:normAutofit/>
          </a:bodyPr>
          <a:lstStyle/>
          <a:p>
            <a:pPr>
              <a:lnSpc>
                <a:spcPct val="90000"/>
              </a:lnSpc>
            </a:pPr>
            <a:r>
              <a:rPr lang="en-US" sz="2800" dirty="0"/>
              <a:t>Curriculum map example</a:t>
            </a:r>
          </a:p>
        </p:txBody>
      </p:sp>
      <p:pic>
        <p:nvPicPr>
          <p:cNvPr id="9" name="Picture 8">
            <a:extLst>
              <a:ext uri="{FF2B5EF4-FFF2-40B4-BE49-F238E27FC236}">
                <a16:creationId xmlns:a16="http://schemas.microsoft.com/office/drawing/2014/main" id="{1E348E65-3DCA-D5A1-2C60-710A8C09ED94}"/>
              </a:ext>
            </a:extLst>
          </p:cNvPr>
          <p:cNvPicPr>
            <a:picLocks noChangeAspect="1"/>
          </p:cNvPicPr>
          <p:nvPr/>
        </p:nvPicPr>
        <p:blipFill>
          <a:blip r:embed="rId4"/>
          <a:stretch>
            <a:fillRect/>
          </a:stretch>
        </p:blipFill>
        <p:spPr>
          <a:xfrm>
            <a:off x="539496" y="2166214"/>
            <a:ext cx="11119104" cy="4308652"/>
          </a:xfrm>
          <a:prstGeom prst="rect">
            <a:avLst/>
          </a:prstGeom>
          <a:noFill/>
        </p:spPr>
      </p:pic>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a:xfrm>
            <a:off x="10945368" y="457200"/>
            <a:ext cx="987552" cy="274320"/>
          </a:xfrm>
        </p:spPr>
        <p:txBody>
          <a:bodyPr anchor="ctr">
            <a:normAutofit/>
          </a:bodyPr>
          <a:lstStyle/>
          <a:p>
            <a:pPr>
              <a:spcAft>
                <a:spcPts val="600"/>
              </a:spcAft>
            </a:pPr>
            <a:fld id="{48F63A3B-78C7-47BE-AE5E-E10140E04643}" type="slidenum">
              <a:rPr lang="en-US" smtClean="0"/>
              <a:pPr>
                <a:spcAft>
                  <a:spcPts val="600"/>
                </a:spcAft>
              </a:pPr>
              <a:t>5</a:t>
            </a:fld>
            <a:endParaRPr lang="en-US"/>
          </a:p>
        </p:txBody>
      </p:sp>
      <p:pic>
        <p:nvPicPr>
          <p:cNvPr id="5" name="Audio 4">
            <a:hlinkClick r:id="" action="ppaction://media"/>
            <a:extLst>
              <a:ext uri="{FF2B5EF4-FFF2-40B4-BE49-F238E27FC236}">
                <a16:creationId xmlns:a16="http://schemas.microsoft.com/office/drawing/2014/main" id="{28C5CC3B-3186-2F16-0D5F-5DC4A7506D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5681062"/>
      </p:ext>
    </p:extLst>
  </p:cSld>
  <p:clrMapOvr>
    <a:masterClrMapping/>
  </p:clrMapOvr>
  <mc:AlternateContent xmlns:mc="http://schemas.openxmlformats.org/markup-compatibility/2006" xmlns:p14="http://schemas.microsoft.com/office/powerpoint/2010/main">
    <mc:Choice Requires="p14">
      <p:transition spd="slow" p14:dur="2000" advTm="285432"/>
    </mc:Choice>
    <mc:Fallback xmlns="">
      <p:transition spd="slow" advTm="2854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658" x="2420938" y="6838950"/>
          <p14:tracePt t="6664" x="2420938" y="6829425"/>
          <p14:tracePt t="6688" x="2420938" y="6800850"/>
          <p14:tracePt t="6699" x="2420938" y="6772275"/>
          <p14:tracePt t="6701" x="2420938" y="6753225"/>
          <p14:tracePt t="6713" x="2420938" y="6726238"/>
          <p14:tracePt t="6721" x="2420938" y="6716713"/>
          <p14:tracePt t="6730" x="2420938" y="6707188"/>
          <p14:tracePt t="6747" x="2420938" y="6697663"/>
          <p14:tracePt t="6754" x="2420938" y="6678613"/>
          <p14:tracePt t="6763" x="2420938" y="6669088"/>
          <p14:tracePt t="6803" x="2420938" y="6650038"/>
          <p14:tracePt t="6810" x="2420938" y="6630988"/>
          <p14:tracePt t="6819" x="2420938" y="6611938"/>
          <p14:tracePt t="6824" x="2411413" y="6583363"/>
          <p14:tracePt t="6834" x="2411413" y="6545263"/>
          <p14:tracePt t="6846" x="2411413" y="6508750"/>
          <p14:tracePt t="6850" x="2411413" y="6489700"/>
          <p14:tracePt t="6860" x="2411413" y="6470650"/>
          <p14:tracePt t="6863" x="2411413" y="6432550"/>
          <p14:tracePt t="6874" x="2420938" y="6403975"/>
          <p14:tracePt t="6889" x="2420938" y="6394450"/>
          <p14:tracePt t="6916" x="2430463" y="6394450"/>
          <p14:tracePt t="6996" x="2430463" y="6375400"/>
          <p14:tracePt t="7005" x="2439988" y="6365875"/>
          <p14:tracePt t="7009" x="2459038" y="6327775"/>
          <p14:tracePt t="7019" x="2478088" y="6299200"/>
          <p14:tracePt t="7026" x="2506663" y="6262688"/>
          <p14:tracePt t="7036" x="2525713" y="6243638"/>
          <p14:tracePt t="7047" x="2544763" y="6215063"/>
          <p14:tracePt t="7050" x="2554288" y="6205538"/>
          <p14:tracePt t="7063" x="2554288" y="6196013"/>
          <p14:tracePt t="7066" x="2563813" y="6186488"/>
          <p14:tracePt t="7091" x="2563813" y="6176963"/>
          <p14:tracePt t="7106" x="2573338" y="6148388"/>
          <p14:tracePt t="7117" x="2573338" y="6091238"/>
          <p14:tracePt t="7125" x="2573338" y="6072188"/>
          <p14:tracePt t="7133" x="2573338" y="6045200"/>
          <p14:tracePt t="7141" x="2573338" y="6026150"/>
          <p14:tracePt t="9058" x="2563813" y="6026150"/>
          <p14:tracePt t="9067" x="2487613" y="5988050"/>
          <p14:tracePt t="9073" x="2401888" y="5959475"/>
          <p14:tracePt t="9083" x="2308225" y="5930900"/>
          <p14:tracePt t="9087" x="2222500" y="5911850"/>
          <p14:tracePt t="9099" x="2146300" y="5911850"/>
          <p14:tracePt t="9107" x="2081213" y="5892800"/>
          <p14:tracePt t="9113" x="2062163" y="5892800"/>
          <p14:tracePt t="9130" x="2033588" y="5883275"/>
          <p14:tracePt t="9139" x="2014538" y="5873750"/>
          <p14:tracePt t="9150" x="1976438" y="5845175"/>
          <p14:tracePt t="9153" x="1938338" y="5799138"/>
          <p14:tracePt t="9163" x="1882775" y="5722938"/>
          <p14:tracePt t="9169" x="1863725" y="5675313"/>
          <p14:tracePt t="9180" x="1806575" y="5581650"/>
          <p14:tracePt t="9189" x="1739900" y="5457825"/>
          <p14:tracePt t="9197" x="1730375" y="5391150"/>
          <p14:tracePt t="9203" x="1646238" y="5137150"/>
          <p14:tracePt t="9211" x="1598613" y="4984750"/>
          <p14:tracePt t="9219" x="1560513" y="4872038"/>
          <p14:tracePt t="9230" x="1531938" y="4748213"/>
          <p14:tracePt t="9235" x="1493838" y="4616450"/>
          <p14:tracePt t="9247" x="1474788" y="4530725"/>
          <p14:tracePt t="9250" x="1447800" y="4437063"/>
          <p14:tracePt t="9261" x="1419225" y="4313238"/>
          <p14:tracePt t="9269" x="1390650" y="4246563"/>
          <p14:tracePt t="9276" x="1362075" y="4114800"/>
          <p14:tracePt t="9285" x="1352550" y="3963988"/>
          <p14:tracePt t="9289" x="1333500" y="3830638"/>
          <p14:tracePt t="9300" x="1314450" y="3679825"/>
          <p14:tracePt t="9310" x="1304925" y="3529013"/>
          <p14:tracePt t="9317" x="1285875" y="3338513"/>
          <p14:tracePt t="9325" x="1285875" y="3187700"/>
          <p14:tracePt t="9333" x="1257300" y="3084513"/>
          <p14:tracePt t="9342" x="1257300" y="2951163"/>
          <p14:tracePt t="9350" x="1257300" y="2857500"/>
          <p14:tracePt t="9355" x="1247775" y="2781300"/>
          <p14:tracePt t="9367" x="1247775" y="2724150"/>
          <p14:tracePt t="9370" x="1247775" y="2686050"/>
          <p14:tracePt t="9383" x="1247775" y="2647950"/>
          <p14:tracePt t="9391" x="1257300" y="2628900"/>
          <p14:tracePt t="9396" x="1266825" y="2611438"/>
          <p14:tracePt t="9406" x="1266825" y="2601913"/>
          <p14:tracePt t="9413" x="1266825" y="2592388"/>
          <p14:tracePt t="9421" x="1276350" y="2592388"/>
          <p14:tracePt t="9449" x="1295400" y="2573338"/>
          <p14:tracePt t="9451" x="1295400" y="2563813"/>
          <p14:tracePt t="9463" x="1295400" y="2554288"/>
          <p14:tracePt t="9856" x="1323975" y="2525713"/>
          <p14:tracePt t="9866" x="1409700" y="2468563"/>
          <p14:tracePt t="9876" x="1512888" y="2411413"/>
          <p14:tracePt t="9879" x="1608138" y="2355850"/>
          <p14:tracePt t="9890" x="1711325" y="2279650"/>
          <p14:tracePt t="9897" x="1816100" y="2232025"/>
          <p14:tracePt t="9906" x="1901825" y="2203450"/>
          <p14:tracePt t="9916" x="1985963" y="2166938"/>
          <p14:tracePt t="9921" x="2062163" y="2138363"/>
          <p14:tracePt t="9933" x="2184400" y="2128838"/>
          <p14:tracePt t="9935" x="2298700" y="2100263"/>
          <p14:tracePt t="9947" x="2430463" y="2081213"/>
          <p14:tracePt t="9955" x="2600325" y="2052638"/>
          <p14:tracePt t="9963" x="2781300" y="2005013"/>
          <p14:tracePt t="9971" x="3017838" y="1966913"/>
          <p14:tracePt t="9976" x="3235325" y="1930400"/>
          <p14:tracePt t="9986" x="3471863" y="1930400"/>
          <p14:tracePt t="9997" x="3754438" y="1911350"/>
          <p14:tracePt t="10001" x="3981450" y="1911350"/>
          <p14:tracePt t="10013" x="4217988" y="1911350"/>
          <p14:tracePt t="10017" x="4464050" y="1920875"/>
          <p14:tracePt t="10030" x="4719638" y="1957388"/>
          <p14:tracePt t="10035" x="4975225" y="1995488"/>
          <p14:tracePt t="10041" x="5240338" y="2052638"/>
          <p14:tracePt t="10052" x="5467350" y="2109788"/>
          <p14:tracePt t="10055" x="5732463" y="2184400"/>
          <p14:tracePt t="10067" x="5930900" y="2251075"/>
          <p14:tracePt t="10079" x="6110288" y="2298700"/>
          <p14:tracePt t="10083" x="6280150" y="2374900"/>
          <p14:tracePt t="10097" x="6440488" y="2459038"/>
          <p14:tracePt t="10099" x="6564313" y="2516188"/>
          <p14:tracePt t="10107" x="6686550" y="2611438"/>
          <p14:tracePt t="10116" x="6810375" y="2695575"/>
          <p14:tracePt t="10123" x="6913563" y="2790825"/>
          <p14:tracePt t="10134" x="6989763" y="2874963"/>
          <p14:tracePt t="10137" x="7056438" y="2960688"/>
          <p14:tracePt t="10150" x="7094538" y="3017838"/>
          <p14:tracePt t="10153" x="7159625" y="3084513"/>
          <p14:tracePt t="10164" x="7226300" y="3187700"/>
          <p14:tracePt t="10173" x="7283450" y="3273425"/>
          <p14:tracePt t="10180" x="7302500" y="3319463"/>
          <p14:tracePt t="10190" x="7348538" y="3424238"/>
          <p14:tracePt t="10196" x="7348538" y="3452813"/>
          <p14:tracePt t="10204" x="7348538" y="3481388"/>
          <p14:tracePt t="10215" x="7348538" y="3538538"/>
          <p14:tracePt t="10220" x="7348538" y="3651250"/>
          <p14:tracePt t="10231" x="7348538" y="3689350"/>
          <p14:tracePt t="10233" x="7339013" y="3783013"/>
          <p14:tracePt t="10247" x="7321550" y="3849688"/>
          <p14:tracePt t="10253" x="7302500" y="3925888"/>
          <p14:tracePt t="10261" x="7292975" y="4000500"/>
          <p14:tracePt t="10269" x="7264400" y="4086225"/>
          <p14:tracePt t="10275" x="7235825" y="4152900"/>
          <p14:tracePt t="10285" x="7216775" y="4200525"/>
          <p14:tracePt t="10297" x="7188200" y="4275138"/>
          <p14:tracePt t="10300" x="7150100" y="4332288"/>
          <p14:tracePt t="10311" x="7112000" y="4398963"/>
          <p14:tracePt t="10316" x="7075488" y="4446588"/>
          <p14:tracePt t="10325" x="7037388" y="4492625"/>
          <p14:tracePt t="10335" x="7018338" y="4540250"/>
          <p14:tracePt t="10339" x="6970713" y="4606925"/>
          <p14:tracePt t="10351" x="6932613" y="4654550"/>
          <p14:tracePt t="10355" x="6894513" y="4719638"/>
          <p14:tracePt t="10366" x="6848475" y="4776788"/>
          <p14:tracePt t="10376" x="6838950" y="4795838"/>
          <p14:tracePt t="10383" x="6800850" y="4843463"/>
          <p14:tracePt t="10389" x="6772275" y="4862513"/>
          <p14:tracePt t="10396" x="6753225" y="4891088"/>
          <p14:tracePt t="10406" x="6724650" y="4900613"/>
          <p14:tracePt t="10416" x="6705600" y="4918075"/>
          <p14:tracePt t="10421" x="6696075" y="4927600"/>
          <p14:tracePt t="10433" x="6696075" y="4937125"/>
          <p14:tracePt t="10502" x="6696075" y="4946650"/>
          <p14:tracePt t="10597" x="6696075" y="4956175"/>
          <p14:tracePt t="10607" x="6705600" y="4956175"/>
          <p14:tracePt t="10621" x="6705600" y="4965700"/>
          <p14:tracePt t="10632" x="6715125" y="4965700"/>
          <p14:tracePt t="14996" x="6715125" y="4956175"/>
          <p14:tracePt t="15005" x="6715125" y="4937125"/>
          <p14:tracePt t="15016" x="6705600" y="4927600"/>
          <p14:tracePt t="15021" x="6705600" y="4910138"/>
          <p14:tracePt t="15032" x="6696075" y="4891088"/>
          <p14:tracePt t="15041" x="6686550" y="4862513"/>
          <p14:tracePt t="15046" x="6667500" y="4795838"/>
          <p14:tracePt t="15056" x="6640513" y="4757738"/>
          <p14:tracePt t="15062" x="6564313" y="4635500"/>
          <p14:tracePt t="15071" x="6507163" y="4549775"/>
          <p14:tracePt t="15082" x="6403975" y="4456113"/>
          <p14:tracePt t="15088" x="6261100" y="4341813"/>
          <p14:tracePt t="15099" x="6081713" y="4265613"/>
          <p14:tracePt t="15101" x="5854700" y="4162425"/>
          <p14:tracePt t="15112" x="5381625" y="4010025"/>
          <p14:tracePt t="15121" x="4984750" y="3849688"/>
          <p14:tracePt t="15129" x="4776788" y="3756025"/>
          <p14:tracePt t="15138" x="4521200" y="3641725"/>
          <p14:tracePt t="15141" x="4275138" y="3529013"/>
          <p14:tracePt t="15152" x="4057650" y="3414713"/>
          <p14:tracePt t="15162" x="3878263" y="3338513"/>
          <p14:tracePt t="15167" x="3679825" y="3254375"/>
          <p14:tracePt t="15179" x="3517900" y="3206750"/>
          <p14:tracePt t="15183" x="3348038" y="3159125"/>
          <p14:tracePt t="15191" x="3130550" y="3111500"/>
          <p14:tracePt t="15201" x="2960688" y="3074988"/>
          <p14:tracePt t="15207" x="2846388" y="3065463"/>
          <p14:tracePt t="15218" x="2743200" y="3046413"/>
          <p14:tracePt t="15223" x="2647950" y="3036888"/>
          <p14:tracePt t="15233" x="2544763" y="3008313"/>
          <p14:tracePt t="15246" x="2487613" y="2979738"/>
          <p14:tracePt t="15249" x="2420938" y="2970213"/>
          <p14:tracePt t="15257" x="2382838" y="2970213"/>
          <p14:tracePt t="15265" x="2308225" y="2960688"/>
          <p14:tracePt t="15273" x="2232025" y="2941638"/>
          <p14:tracePt t="15284" x="2165350" y="2932113"/>
          <p14:tracePt t="15288" x="2109788" y="2922588"/>
          <p14:tracePt t="15299" x="2043113" y="2922588"/>
          <p14:tracePt t="15303" x="2014538" y="2922588"/>
          <p14:tracePt t="15316" x="1976438" y="2922588"/>
          <p14:tracePt t="15323" x="1938338" y="2922588"/>
          <p14:tracePt t="15329" x="1901825" y="2922588"/>
          <p14:tracePt t="15339" x="1882775" y="2922588"/>
          <p14:tracePt t="15346" x="1854200" y="2922588"/>
          <p14:tracePt t="15354" x="1835150" y="2922588"/>
          <p14:tracePt t="15365" x="1816100" y="2922588"/>
          <p14:tracePt t="15370" x="1787525" y="2922588"/>
          <p14:tracePt t="15379" x="1749425" y="2922588"/>
          <p14:tracePt t="15383" x="1720850" y="2922588"/>
          <p14:tracePt t="15396" x="1693863" y="2922588"/>
          <p14:tracePt t="15405" x="1636713" y="2922588"/>
          <p14:tracePt t="15412" x="1608138" y="2922588"/>
          <p14:tracePt t="15420" x="1560513" y="2922588"/>
          <p14:tracePt t="15428" x="1503363" y="2922588"/>
          <p14:tracePt t="15433" x="1466850" y="2903538"/>
          <p14:tracePt t="15446" x="1400175" y="2894013"/>
          <p14:tracePt t="15449" x="1343025" y="2894013"/>
          <p14:tracePt t="15462" x="1285875" y="2894013"/>
          <p14:tracePt t="15466" x="1257300" y="2894013"/>
          <p14:tracePt t="15477" x="1211263" y="2894013"/>
          <p14:tracePt t="15485" x="1154113" y="2894013"/>
          <p14:tracePt t="15489" x="1116013" y="2894013"/>
          <p14:tracePt t="15500" x="1058863" y="2894013"/>
          <p14:tracePt t="15506" x="1012825" y="2894013"/>
          <p14:tracePt t="15516" x="984250" y="2894013"/>
          <p14:tracePt t="15528" x="955675" y="2894013"/>
          <p14:tracePt t="15530" x="936625" y="2894013"/>
          <p14:tracePt t="15546" x="927100" y="2903538"/>
          <p14:tracePt t="15569" x="917575" y="2903538"/>
          <p14:tracePt t="15586" x="908050" y="2903538"/>
          <p14:tracePt t="15596" x="898525" y="2913063"/>
          <p14:tracePt t="15606" x="889000" y="2922588"/>
          <p14:tracePt t="15621" x="879475" y="2922588"/>
          <p14:tracePt t="15627" x="860425" y="2932113"/>
          <p14:tracePt t="15646" x="850900" y="2932113"/>
          <p14:tracePt t="15651" x="841375" y="2941638"/>
          <p14:tracePt t="15663" x="831850" y="2941638"/>
          <p14:tracePt t="15920" x="822325" y="2941638"/>
          <p14:tracePt t="15943" x="812800" y="2941638"/>
          <p14:tracePt t="15949" x="803275" y="2941638"/>
          <p14:tracePt t="15962" x="785813" y="2951163"/>
          <p14:tracePt t="15969" x="766763" y="2951163"/>
          <p14:tracePt t="15973" x="747713" y="2951163"/>
          <p14:tracePt t="15983" x="738188" y="2951163"/>
          <p14:tracePt t="15989" x="719138" y="2951163"/>
          <p14:tracePt t="16011" x="709613" y="2951163"/>
          <p14:tracePt t="16231" x="700088" y="2951163"/>
          <p14:tracePt t="16321" x="690563" y="2951163"/>
          <p14:tracePt t="16347" x="671513" y="2941638"/>
          <p14:tracePt t="16353" x="661988" y="2941638"/>
          <p14:tracePt t="16393" x="652463" y="2932113"/>
          <p14:tracePt t="16403" x="642938" y="2922588"/>
          <p14:tracePt t="16646" x="681038" y="2922588"/>
          <p14:tracePt t="16655" x="700088" y="2922588"/>
          <p14:tracePt t="16661" x="728663" y="2922588"/>
          <p14:tracePt t="16669" x="776288" y="2922588"/>
          <p14:tracePt t="16679" x="812800" y="2922588"/>
          <p14:tracePt t="16685" x="860425" y="2913063"/>
          <p14:tracePt t="16696" x="879475" y="2913063"/>
          <p14:tracePt t="16699" x="908050" y="2913063"/>
          <p14:tracePt t="16712" x="955675" y="2903538"/>
          <p14:tracePt t="16716" x="984250" y="2903538"/>
          <p14:tracePt t="16729" x="1020763" y="2903538"/>
          <p14:tracePt t="16735" x="1068388" y="2903538"/>
          <p14:tracePt t="16741" x="1106488" y="2903538"/>
          <p14:tracePt t="16751" x="1135063" y="2903538"/>
          <p14:tracePt t="16756" x="1182688" y="2903538"/>
          <p14:tracePt t="16766" x="1239838" y="2884488"/>
          <p14:tracePt t="16778" x="1295400" y="2884488"/>
          <p14:tracePt t="16782" x="1381125" y="2874963"/>
          <p14:tracePt t="16791" x="1438275" y="2874963"/>
          <p14:tracePt t="16796" x="1493838" y="2865438"/>
          <p14:tracePt t="16806" x="1560513" y="2865438"/>
          <p14:tracePt t="16816" x="1589088" y="2865438"/>
          <p14:tracePt t="16822" x="1646238" y="2847975"/>
          <p14:tracePt t="16832" x="1674813" y="2847975"/>
          <p14:tracePt t="16837" x="1720850" y="2847975"/>
          <p14:tracePt t="16850" x="1749425" y="2838450"/>
          <p14:tracePt t="16854" x="1778000" y="2838450"/>
          <p14:tracePt t="16865" x="1797050" y="2838450"/>
          <p14:tracePt t="16869" x="1825625" y="2838450"/>
          <p14:tracePt t="16880" x="1835150" y="2838450"/>
          <p14:tracePt t="16885" x="1844675" y="2838450"/>
          <p14:tracePt t="16896" x="1854200" y="2838450"/>
          <p14:tracePt t="16987" x="1844675" y="2838450"/>
          <p14:tracePt t="16992" x="1816100" y="2838450"/>
          <p14:tracePt t="17001" x="1768475" y="2838450"/>
          <p14:tracePt t="17006" x="1730375" y="2838450"/>
          <p14:tracePt t="17015" x="1684338" y="2865438"/>
          <p14:tracePt t="17029" x="1636713" y="2865438"/>
          <p14:tracePt t="17033" x="1579563" y="2874963"/>
          <p14:tracePt t="17042" x="1503363" y="2874963"/>
          <p14:tracePt t="17045" x="1409700" y="2894013"/>
          <p14:tracePt t="17057" x="1323975" y="2903538"/>
          <p14:tracePt t="17067" x="1247775" y="2913063"/>
          <p14:tracePt t="17072" x="1192213" y="2913063"/>
          <p14:tracePt t="17082" x="1173163" y="2913063"/>
          <p14:tracePt t="17087" x="1125538" y="2932113"/>
          <p14:tracePt t="17099" x="1096963" y="2932113"/>
          <p14:tracePt t="17107" x="1058863" y="2932113"/>
          <p14:tracePt t="17112" x="1020763" y="2932113"/>
          <p14:tracePt t="17121" x="984250" y="2932113"/>
          <p14:tracePt t="17129" x="955675" y="2932113"/>
          <p14:tracePt t="17138" x="908050" y="2941638"/>
          <p14:tracePt t="17149" x="889000" y="2951163"/>
          <p14:tracePt t="17153" x="860425" y="2951163"/>
          <p14:tracePt t="17165" x="803275" y="2960688"/>
          <p14:tracePt t="17167" x="757238" y="2970213"/>
          <p14:tracePt t="17179" x="709613" y="2979738"/>
          <p14:tracePt t="17187" x="681038" y="2979738"/>
          <p14:tracePt t="17192" x="652463" y="2989263"/>
          <p14:tracePt t="17203" x="633413" y="2998788"/>
          <p14:tracePt t="17207" x="614363" y="2998788"/>
          <p14:tracePt t="17217" x="604838" y="2998788"/>
          <p14:tracePt t="17273" x="623888" y="2998788"/>
          <p14:tracePt t="17283" x="652463" y="2998788"/>
          <p14:tracePt t="17289" x="690563" y="2989263"/>
          <p14:tracePt t="17299" x="747713" y="2989263"/>
          <p14:tracePt t="17312" x="803275" y="2960688"/>
          <p14:tracePt t="17315" x="850900" y="2951163"/>
          <p14:tracePt t="17323" x="879475" y="2951163"/>
          <p14:tracePt t="17331" x="927100" y="2951163"/>
          <p14:tracePt t="17339" x="984250" y="2941638"/>
          <p14:tracePt t="17350" x="1012825" y="2932113"/>
          <p14:tracePt t="17353" x="1068388" y="2922588"/>
          <p14:tracePt t="17365" x="1106488" y="2922588"/>
          <p14:tracePt t="17369" x="1135063" y="2913063"/>
          <p14:tracePt t="17382" x="1192213" y="2894013"/>
          <p14:tracePt t="17389" x="1220788" y="2884488"/>
          <p14:tracePt t="17396" x="1276350" y="2884488"/>
          <p14:tracePt t="17405" x="1323975" y="2874963"/>
          <p14:tracePt t="17412" x="1381125" y="2865438"/>
          <p14:tracePt t="17419" x="1419225" y="2865438"/>
          <p14:tracePt t="17430" x="1447800" y="2857500"/>
          <p14:tracePt t="17435" x="1457325" y="2857500"/>
          <p14:tracePt t="17500" x="1428750" y="2857500"/>
          <p14:tracePt t="17512" x="1419225" y="2857500"/>
          <p14:tracePt t="17517" x="1409700" y="2857500"/>
          <p14:tracePt t="17528" x="1381125" y="2857500"/>
          <p14:tracePt t="17532" x="1266825" y="2857500"/>
          <p14:tracePt t="17547" x="1192213" y="2865438"/>
          <p14:tracePt t="17551" x="1087438" y="2884488"/>
          <p14:tracePt t="17555" x="993775" y="2894013"/>
          <p14:tracePt t="17565" x="898525" y="2913063"/>
          <p14:tracePt t="17571" x="831850" y="2932113"/>
          <p14:tracePt t="17582" x="803275" y="2932113"/>
          <p14:tracePt t="17592" x="757238" y="2941638"/>
          <p14:tracePt t="17596" x="709613" y="2960688"/>
          <p14:tracePt t="17606" x="690563" y="2960688"/>
          <p14:tracePt t="17612" x="681038" y="2960688"/>
          <p14:tracePt t="17758" x="690563" y="2960688"/>
          <p14:tracePt t="17767" x="700088" y="2960688"/>
          <p14:tracePt t="17774" x="709613" y="2960688"/>
          <p14:tracePt t="17784" x="738188" y="2960688"/>
          <p14:tracePt t="17787" x="776288" y="2960688"/>
          <p14:tracePt t="17799" x="822325" y="2960688"/>
          <p14:tracePt t="17808" x="879475" y="2951163"/>
          <p14:tracePt t="17815" x="936625" y="2941638"/>
          <p14:tracePt t="17823" x="984250" y="2932113"/>
          <p14:tracePt t="17829" x="1058863" y="2932113"/>
          <p14:tracePt t="17839" x="1144588" y="2913063"/>
          <p14:tracePt t="17849" x="1220788" y="2913063"/>
          <p14:tracePt t="17853" x="1295400" y="2913063"/>
          <p14:tracePt t="17865" x="1352550" y="2913063"/>
          <p14:tracePt t="17870" x="1381125" y="2913063"/>
          <p14:tracePt t="17879" x="1419225" y="2903538"/>
          <p14:tracePt t="17889" x="1474788" y="2903538"/>
          <p14:tracePt t="17895" x="1503363" y="2903538"/>
          <p14:tracePt t="17903" x="1531938" y="2903538"/>
          <p14:tracePt t="17912" x="1560513" y="2903538"/>
          <p14:tracePt t="17919" x="1579563" y="2903538"/>
          <p14:tracePt t="18026" x="1550988" y="2903538"/>
          <p14:tracePt t="18030" x="1512888" y="2903538"/>
          <p14:tracePt t="18039" x="1466850" y="2903538"/>
          <p14:tracePt t="18050" x="1409700" y="2903538"/>
          <p14:tracePt t="18055" x="1333500" y="2903538"/>
          <p14:tracePt t="18065" x="1276350" y="2913063"/>
          <p14:tracePt t="18071" x="1220788" y="2913063"/>
          <p14:tracePt t="18082" x="1135063" y="2922588"/>
          <p14:tracePt t="18089" x="1106488" y="2922588"/>
          <p14:tracePt t="18096" x="1087438" y="2922588"/>
          <p14:tracePt t="18105" x="1077913" y="2932113"/>
          <p14:tracePt t="18112" x="1068388" y="2932113"/>
          <p14:tracePt t="18121" x="1058863" y="2932113"/>
          <p14:tracePt t="18217" x="1077913" y="2932113"/>
          <p14:tracePt t="18229" x="1096963" y="2932113"/>
          <p14:tracePt t="18234" x="1125538" y="2932113"/>
          <p14:tracePt t="18242" x="1173163" y="2932113"/>
          <p14:tracePt t="18251" x="1201738" y="2932113"/>
          <p14:tracePt t="18258" x="1257300" y="2932113"/>
          <p14:tracePt t="18268" x="1304925" y="2922588"/>
          <p14:tracePt t="18271" x="1343025" y="2922588"/>
          <p14:tracePt t="18282" x="1419225" y="2922588"/>
          <p14:tracePt t="18296" x="1474788" y="2922588"/>
          <p14:tracePt t="18298" x="1560513" y="2903538"/>
          <p14:tracePt t="18308" x="1589088" y="2903538"/>
          <p14:tracePt t="18312" x="1617663" y="2903538"/>
          <p14:tracePt t="18322" x="1646238" y="2903538"/>
          <p14:tracePt t="18333" x="1655763" y="2903538"/>
          <p14:tracePt t="18337" x="1665288" y="2903538"/>
          <p14:tracePt t="18404" x="1646238" y="2903538"/>
          <p14:tracePt t="18413" x="1636713" y="2903538"/>
          <p14:tracePt t="18418" x="1560513" y="2903538"/>
          <p14:tracePt t="18430" x="1484313" y="2903538"/>
          <p14:tracePt t="18434" x="1409700" y="2913063"/>
          <p14:tracePt t="18445" x="1295400" y="2913063"/>
          <p14:tracePt t="18453" x="1173163" y="2941638"/>
          <p14:tracePt t="18462" x="1039813" y="2951163"/>
          <p14:tracePt t="18467" x="889000" y="2989263"/>
          <p14:tracePt t="18474" x="766763" y="3017838"/>
          <p14:tracePt t="18483" x="671513" y="3027363"/>
          <p14:tracePt t="18495" x="614363" y="3036888"/>
          <p14:tracePt t="18499" x="604838" y="3046413"/>
          <p14:tracePt t="18512" x="595313" y="3046413"/>
          <p14:tracePt t="18545" x="671513" y="3055938"/>
          <p14:tracePt t="18549" x="776288" y="3046413"/>
          <p14:tracePt t="18556" x="850900" y="3017838"/>
          <p14:tracePt t="18565" x="974725" y="2998788"/>
          <p14:tracePt t="18579" x="1087438" y="2989263"/>
          <p14:tracePt t="18580" x="1163638" y="2970213"/>
          <p14:tracePt t="18590" x="1266825" y="2960688"/>
          <p14:tracePt t="18595" x="1343025" y="2941638"/>
          <p14:tracePt t="18606" x="1400175" y="2941638"/>
          <p14:tracePt t="18616" x="1428750" y="2941638"/>
          <p14:tracePt t="18619" x="1438275" y="2941638"/>
          <p14:tracePt t="18676" x="1419225" y="2941638"/>
          <p14:tracePt t="18685" x="1400175" y="2941638"/>
          <p14:tracePt t="18695" x="1362075" y="2960688"/>
          <p14:tracePt t="18701" x="1314450" y="2970213"/>
          <p14:tracePt t="18712" x="1239838" y="2998788"/>
          <p14:tracePt t="18715" x="1154113" y="3008313"/>
          <p14:tracePt t="18729" x="1068388" y="3036888"/>
          <p14:tracePt t="18735" x="1030288" y="3036888"/>
          <p14:tracePt t="18742" x="984250" y="3046413"/>
          <p14:tracePt t="18751" x="955675" y="3055938"/>
          <p14:tracePt t="18755" x="946150" y="3055938"/>
          <p14:tracePt t="18837" x="965200" y="3036888"/>
          <p14:tracePt t="18848" x="974725" y="3036888"/>
          <p14:tracePt t="18854" x="993775" y="3027363"/>
          <p14:tracePt t="18865" x="1012825" y="2998788"/>
          <p14:tracePt t="18874" x="1020763" y="2998788"/>
          <p14:tracePt t="18881" x="1030288" y="2998788"/>
          <p14:tracePt t="18914" x="1030288" y="2989263"/>
          <p14:tracePt t="19096" x="1030288" y="2979738"/>
          <p14:tracePt t="19115" x="1068388" y="3055938"/>
          <p14:tracePt t="19122" x="1125538" y="3178175"/>
          <p14:tracePt t="19132" x="1154113" y="3273425"/>
          <p14:tracePt t="19136" x="1182688" y="3395663"/>
          <p14:tracePt t="19145" x="1211263" y="3490913"/>
          <p14:tracePt t="19156" x="1247775" y="3594100"/>
          <p14:tracePt t="19162" x="1257300" y="3708400"/>
          <p14:tracePt t="19171" x="1257300" y="3756025"/>
          <p14:tracePt t="19179" x="1257300" y="3868738"/>
          <p14:tracePt t="19186" x="1257300" y="3963988"/>
          <p14:tracePt t="19196" x="1257300" y="4038600"/>
          <p14:tracePt t="19201" x="1257300" y="4067175"/>
          <p14:tracePt t="19212" x="1247775" y="4105275"/>
          <p14:tracePt t="19217" x="1230313" y="4124325"/>
          <p14:tracePt t="19229" x="1192213" y="4152900"/>
          <p14:tracePt t="19237" x="1182688" y="4162425"/>
          <p14:tracePt t="19251" x="1173163" y="4171950"/>
          <p14:tracePt t="19257" x="1173163" y="4181475"/>
          <p14:tracePt t="19393" x="1163638" y="4181475"/>
          <p14:tracePt t="19403" x="1154113" y="4181475"/>
          <p14:tracePt t="19429" x="1144588" y="4181475"/>
          <p14:tracePt t="19646" x="1173163" y="4162425"/>
          <p14:tracePt t="19655" x="1211263" y="4162425"/>
          <p14:tracePt t="19661" x="1247775" y="4162425"/>
          <p14:tracePt t="19671" x="1276350" y="4171950"/>
          <p14:tracePt t="19679" x="1304925" y="4200525"/>
          <p14:tracePt t="19686" x="1343025" y="4210050"/>
          <p14:tracePt t="19696" x="1371600" y="4237038"/>
          <p14:tracePt t="19699" x="1419225" y="4265613"/>
          <p14:tracePt t="19711" x="1428750" y="4265613"/>
          <p14:tracePt t="19716" x="1457325" y="4303713"/>
          <p14:tracePt t="19729" x="1474788" y="4322763"/>
          <p14:tracePt t="19735" x="1493838" y="4341813"/>
          <p14:tracePt t="19743" x="1503363" y="4360863"/>
          <p14:tracePt t="19751" x="1522413" y="4379913"/>
          <p14:tracePt t="19755" x="1531938" y="4398963"/>
          <p14:tracePt t="19765" x="1560513" y="4456113"/>
          <p14:tracePt t="19778" x="1579563" y="4502150"/>
          <p14:tracePt t="19782" x="1589088" y="4521200"/>
          <p14:tracePt t="19792" x="1589088" y="4530725"/>
          <p14:tracePt t="19795" x="1589088" y="4540250"/>
          <p14:tracePt t="19805" x="1589088" y="4568825"/>
          <p14:tracePt t="19816" x="1589088" y="4587875"/>
          <p14:tracePt t="19821" x="1608138" y="4625975"/>
          <p14:tracePt t="19832" x="1608138" y="4673600"/>
          <p14:tracePt t="19837" x="1608138" y="4700588"/>
          <p14:tracePt t="19848" x="1608138" y="4719638"/>
          <p14:tracePt t="19858" x="1608138" y="4738688"/>
          <p14:tracePt t="19862" x="1598613" y="4757738"/>
          <p14:tracePt t="19871" x="1589088" y="4757738"/>
          <p14:tracePt t="19879" x="1570038" y="4767263"/>
          <p14:tracePt t="19899" x="1550988" y="4776788"/>
          <p14:tracePt t="19915" x="1541463" y="4776788"/>
          <p14:tracePt t="19917" x="1531938" y="4776788"/>
          <p14:tracePt t="19929" x="1522413" y="4776788"/>
          <p14:tracePt t="19952" x="1512888" y="4776788"/>
          <p14:tracePt t="19957" x="1503363" y="4776788"/>
          <p14:tracePt t="20018" x="1493838" y="4776788"/>
          <p14:tracePt t="20114" x="1522413" y="4767263"/>
          <p14:tracePt t="20119" x="1541463" y="4757738"/>
          <p14:tracePt t="20131" x="1560513" y="4748213"/>
          <p14:tracePt t="20140" x="1579563" y="4748213"/>
          <p14:tracePt t="20145" x="1589088" y="4748213"/>
          <p14:tracePt t="20154" x="1617663" y="4757738"/>
          <p14:tracePt t="20162" x="1646238" y="4767263"/>
          <p14:tracePt t="20169" x="1693863" y="4795838"/>
          <p14:tracePt t="20180" x="1711325" y="4805363"/>
          <p14:tracePt t="20185" x="1758950" y="4824413"/>
          <p14:tracePt t="20198" x="1806575" y="4862513"/>
          <p14:tracePt t="20199" x="1835150" y="4900613"/>
          <p14:tracePt t="20212" x="1882775" y="4937125"/>
          <p14:tracePt t="20220" x="1911350" y="4965700"/>
          <p14:tracePt t="20229" x="1938338" y="5013325"/>
          <p14:tracePt t="20239" x="1938338" y="5022850"/>
          <p14:tracePt t="20261" x="1938338" y="5032375"/>
          <p14:tracePt t="20266" x="1947863" y="5041900"/>
          <p14:tracePt t="20278" x="1947863" y="5080000"/>
          <p14:tracePt t="20282" x="1947863" y="5099050"/>
          <p14:tracePt t="20293" x="1938338" y="5118100"/>
          <p14:tracePt t="20302" x="1928813" y="5145088"/>
          <p14:tracePt t="20305" x="1919288" y="5173663"/>
          <p14:tracePt t="20315" x="1911350" y="5211763"/>
          <p14:tracePt t="20322" x="1892300" y="5230813"/>
          <p14:tracePt t="20332" x="1882775" y="5249863"/>
          <p14:tracePt t="20344" x="1844675" y="5278438"/>
          <p14:tracePt t="20346" x="1825625" y="5297488"/>
          <p14:tracePt t="20355" x="1816100" y="5307013"/>
          <p14:tracePt t="20361" x="1787525" y="5335588"/>
          <p14:tracePt t="20371" x="1768475" y="5335588"/>
          <p14:tracePt t="20381" x="1739900" y="5364163"/>
          <p14:tracePt t="20387" x="1711325" y="5364163"/>
          <p14:tracePt t="20398" x="1684338" y="5372100"/>
          <p14:tracePt t="20401" x="1665288" y="5372100"/>
          <p14:tracePt t="20412" x="1655763" y="5372100"/>
          <p14:tracePt t="20421" x="1646238" y="5372100"/>
          <p14:tracePt t="20429" x="1627188" y="5372100"/>
          <p14:tracePt t="20437" x="1608138" y="5372100"/>
          <p14:tracePt t="20442" x="1598613" y="5372100"/>
          <p14:tracePt t="21224" x="1608138" y="5381625"/>
          <p14:tracePt t="21234" x="1636713" y="5381625"/>
          <p14:tracePt t="21245" x="1665288" y="5381625"/>
          <p14:tracePt t="21249" x="1711325" y="5381625"/>
          <p14:tracePt t="21262" x="1778000" y="5381625"/>
          <p14:tracePt t="21265" x="1835150" y="5381625"/>
          <p14:tracePt t="21273" x="1882775" y="5381625"/>
          <p14:tracePt t="21284" x="1911350" y="5381625"/>
          <p14:tracePt t="21289" x="1928813" y="5381625"/>
          <p14:tracePt t="21299" x="1938338" y="5372100"/>
          <p14:tracePt t="21306" x="1957388" y="5364163"/>
          <p14:tracePt t="21315" x="1966913" y="5335588"/>
          <p14:tracePt t="21329" x="1976438" y="5307013"/>
          <p14:tracePt t="21331" x="1976438" y="5268913"/>
          <p14:tracePt t="21339" x="1976438" y="5230813"/>
          <p14:tracePt t="21347" x="1976438" y="5145088"/>
          <p14:tracePt t="21356" x="1976438" y="5032375"/>
          <p14:tracePt t="21366" x="1976438" y="4956175"/>
          <p14:tracePt t="21369" x="1976438" y="4862513"/>
          <p14:tracePt t="21381" x="1976438" y="4805363"/>
          <p14:tracePt t="21385" x="1976438" y="4767263"/>
          <p14:tracePt t="21397" x="1957388" y="4729163"/>
          <p14:tracePt t="21405" x="1928813" y="4625975"/>
          <p14:tracePt t="21411" x="1919288" y="4597400"/>
          <p14:tracePt t="21422" x="1911350" y="4521200"/>
          <p14:tracePt t="21428" x="1911350" y="4492625"/>
          <p14:tracePt t="21435" x="1911350" y="4464050"/>
          <p14:tracePt t="21446" x="1911350" y="4446588"/>
          <p14:tracePt t="21452" x="1901825" y="4360863"/>
          <p14:tracePt t="21464" x="1873250" y="4275138"/>
          <p14:tracePt t="21465" x="1844675" y="4191000"/>
          <p14:tracePt t="21479" x="1835150" y="4114800"/>
          <p14:tracePt t="21486" x="1816100" y="4029075"/>
          <p14:tracePt t="21493" x="1816100" y="3992563"/>
          <p14:tracePt t="21501" x="1806575" y="3935413"/>
          <p14:tracePt t="21505" x="1797050" y="3897313"/>
          <p14:tracePt t="21515" x="1787525" y="3859213"/>
          <p14:tracePt t="21529" x="1787525" y="3849688"/>
          <p14:tracePt t="21532" x="1787525" y="3830638"/>
          <p14:tracePt t="21543" x="1778000" y="3802063"/>
          <p14:tracePt t="21549" x="1739900" y="3736975"/>
          <p14:tracePt t="21557" x="1720850" y="3679825"/>
          <p14:tracePt t="21567" x="1701800" y="3632200"/>
          <p14:tracePt t="21572" x="1665288" y="3584575"/>
          <p14:tracePt t="21582" x="1655763" y="3546475"/>
          <p14:tracePt t="21587" x="1627188" y="3509963"/>
          <p14:tracePt t="21599" x="1589088" y="3443288"/>
          <p14:tracePt t="21607" x="1570038" y="3395663"/>
          <p14:tracePt t="21615" x="1560513" y="3357563"/>
          <p14:tracePt t="21623" x="1522413" y="3311525"/>
          <p14:tracePt t="21628" x="1503363" y="3282950"/>
          <p14:tracePt t="21637" x="1493838" y="3244850"/>
          <p14:tracePt t="21645" x="1466850" y="3206750"/>
          <p14:tracePt t="21654" x="1457325" y="3187700"/>
          <p14:tracePt t="21664" x="1447800" y="3159125"/>
          <p14:tracePt t="21669" x="1438275" y="3140075"/>
          <p14:tracePt t="21681" x="1419225" y="3101975"/>
          <p14:tracePt t="21683" x="1419225" y="3084513"/>
          <p14:tracePt t="21695" x="1409700" y="3084513"/>
          <p14:tracePt t="21703" x="1400175" y="3055938"/>
          <p14:tracePt t="21711" x="1390650" y="3055938"/>
          <p14:tracePt t="21719" x="1390650" y="3036888"/>
          <p14:tracePt t="21723" x="1381125" y="3027363"/>
          <p14:tracePt t="21733" x="1381125" y="3008313"/>
          <p14:tracePt t="21745" x="1381125" y="2998788"/>
          <p14:tracePt t="21749" x="1371600" y="2979738"/>
          <p14:tracePt t="21766" x="1362075" y="2960688"/>
          <p14:tracePt t="21778" x="1362075" y="2951163"/>
          <p14:tracePt t="21790" x="1352550" y="2941638"/>
          <p14:tracePt t="21799" x="1352550" y="2922588"/>
          <p14:tracePt t="21805" x="1352550" y="2913063"/>
          <p14:tracePt t="21816" x="1352550" y="2903538"/>
          <p14:tracePt t="21828" x="1343025" y="2894013"/>
          <p14:tracePt t="21830" x="1343025" y="2884488"/>
          <p14:tracePt t="21847" x="1343025" y="2874963"/>
          <p14:tracePt t="21866" x="1333500" y="2865438"/>
          <p14:tracePt t="21869" x="1333500" y="2857500"/>
          <p14:tracePt t="21897" x="1323975" y="2847975"/>
          <p14:tracePt t="21935" x="1323975" y="2838450"/>
          <p14:tracePt t="22015" x="1314450" y="2828925"/>
          <p14:tracePt t="22949" x="1323975" y="2828925"/>
          <p14:tracePt t="22961" x="1333500" y="2828925"/>
          <p14:tracePt t="22969" x="1343025" y="2828925"/>
          <p14:tracePt t="22978" x="1352550" y="2828925"/>
          <p14:tracePt t="23012" x="1362075" y="2828925"/>
          <p14:tracePt t="23016" x="1371600" y="2828925"/>
          <p14:tracePt t="23029" x="1381125" y="2847975"/>
          <p14:tracePt t="23033" x="1390650" y="2857500"/>
          <p14:tracePt t="23039" x="1400175" y="2884488"/>
          <p14:tracePt t="23051" x="1419225" y="2913063"/>
          <p14:tracePt t="23056" x="1447800" y="2960688"/>
          <p14:tracePt t="23066" x="1457325" y="3008313"/>
          <p14:tracePt t="23071" x="1474788" y="3074988"/>
          <p14:tracePt t="23082" x="1503363" y="3111500"/>
          <p14:tracePt t="23095" x="1503363" y="3130550"/>
          <p14:tracePt t="23096" x="1541463" y="3225800"/>
          <p14:tracePt t="23106" x="1550988" y="3254375"/>
          <p14:tracePt t="23111" x="1579563" y="3302000"/>
          <p14:tracePt t="23121" x="1589088" y="3328988"/>
          <p14:tracePt t="23132" x="1608138" y="3395663"/>
          <p14:tracePt t="23135" x="1617663" y="3424238"/>
          <p14:tracePt t="23148" x="1627188" y="3452813"/>
          <p14:tracePt t="23151" x="1627188" y="3500438"/>
          <p14:tracePt t="23162" x="1627188" y="3519488"/>
          <p14:tracePt t="23171" x="1627188" y="3584575"/>
          <p14:tracePt t="23179" x="1627188" y="3603625"/>
          <p14:tracePt t="23187" x="1627188" y="3651250"/>
          <p14:tracePt t="23195" x="1627188" y="3679825"/>
          <p14:tracePt t="23201" x="1627188" y="3698875"/>
          <p14:tracePt t="23212" x="1617663" y="3717925"/>
          <p14:tracePt t="23218" x="1617663" y="3736975"/>
          <p14:tracePt t="23229" x="1608138" y="3756025"/>
          <p14:tracePt t="23232" x="1598613" y="3765550"/>
          <p14:tracePt t="23245" x="1589088" y="3773488"/>
          <p14:tracePt t="23258" x="1589088" y="3783013"/>
          <p14:tracePt t="23460" x="1589088" y="3792538"/>
          <p14:tracePt t="23469" x="1608138" y="3821113"/>
          <p14:tracePt t="23474" x="1646238" y="3878263"/>
          <p14:tracePt t="23483" x="1684338" y="3925888"/>
          <p14:tracePt t="23489" x="1730375" y="3992563"/>
          <p14:tracePt t="23500" x="1806575" y="4067175"/>
          <p14:tracePt t="23511" x="1854200" y="4114800"/>
          <p14:tracePt t="23516" x="1911350" y="4181475"/>
          <p14:tracePt t="23528" x="1947863" y="4246563"/>
          <p14:tracePt t="23546" x="1995488" y="4360863"/>
          <p14:tracePt t="23549" x="2024063" y="4427538"/>
          <p14:tracePt t="23555" x="2033588" y="4473575"/>
          <p14:tracePt t="23566" x="2033588" y="4549775"/>
          <p14:tracePt t="23569" x="2033588" y="4578350"/>
          <p14:tracePt t="23582" x="2033588" y="4597400"/>
          <p14:tracePt t="23596" x="2024063" y="4645025"/>
          <p14:tracePt t="23606" x="2005013" y="4673600"/>
          <p14:tracePt t="23611" x="1976438" y="4710113"/>
          <p14:tracePt t="23622" x="1947863" y="4738688"/>
          <p14:tracePt t="23632" x="1911350" y="4776788"/>
          <p14:tracePt t="23635" x="1892300" y="4795838"/>
          <p14:tracePt t="23648" x="1863725" y="4824413"/>
          <p14:tracePt t="23651" x="1844675" y="4833938"/>
          <p14:tracePt t="23663" x="1825625" y="4872038"/>
          <p14:tracePt t="23671" x="1787525" y="4881563"/>
          <p14:tracePt t="23678" x="1768475" y="4900613"/>
          <p14:tracePt t="23686" x="1758950" y="4918075"/>
          <p14:tracePt t="23695" x="1739900" y="4918075"/>
          <p14:tracePt t="23701" x="1730375" y="4918075"/>
          <p14:tracePt t="23728" x="1730375" y="4927600"/>
          <p14:tracePt t="23903" x="1758950" y="4927600"/>
          <p14:tracePt t="23913" x="1768475" y="4927600"/>
          <p14:tracePt t="23918" x="1778000" y="4927600"/>
          <p14:tracePt t="23931" x="1787525" y="4927600"/>
          <p14:tracePt t="23944" x="1787525" y="4937125"/>
          <p14:tracePt t="23953" x="1797050" y="4946650"/>
          <p14:tracePt t="23968" x="1797050" y="4956175"/>
          <p14:tracePt t="23973" x="1806575" y="4984750"/>
          <p14:tracePt t="23983" x="1806575" y="5003800"/>
          <p14:tracePt t="23995" x="1806575" y="5022850"/>
          <p14:tracePt t="23999" x="1806575" y="5041900"/>
          <p14:tracePt t="24011" x="1806575" y="5060950"/>
          <p14:tracePt t="24014" x="1787525" y="5089525"/>
          <p14:tracePt t="24023" x="1778000" y="5099050"/>
          <p14:tracePt t="24034" x="1768475" y="5118100"/>
          <p14:tracePt t="24039" x="1749425" y="5145088"/>
          <p14:tracePt t="24049" x="1720850" y="5183188"/>
          <p14:tracePt t="24054" x="1684338" y="5202238"/>
          <p14:tracePt t="24064" x="1665288" y="5240338"/>
          <p14:tracePt t="24074" x="1636713" y="5259388"/>
          <p14:tracePt t="24081" x="1608138" y="5278438"/>
          <p14:tracePt t="24090" x="1579563" y="5297488"/>
          <p14:tracePt t="24097" x="1570038" y="5297488"/>
          <p14:tracePt t="24105" x="1560513" y="5307013"/>
          <p14:tracePt t="24115" x="1560513" y="5326063"/>
          <p14:tracePt t="24131" x="1531938" y="5345113"/>
          <p14:tracePt t="24135" x="1522413" y="5364163"/>
          <p14:tracePt t="24148" x="1503363" y="5381625"/>
          <p14:tracePt t="24151" x="1484313" y="5400675"/>
          <p14:tracePt t="24161" x="1457325" y="5438775"/>
          <p14:tracePt t="24171" x="1438275" y="5457825"/>
          <p14:tracePt t="24178" x="1409700" y="5476875"/>
          <p14:tracePt t="24187" x="1390650" y="5495925"/>
          <p14:tracePt t="24195" x="1352550" y="5534025"/>
          <p14:tracePt t="24204" x="1333500" y="5543550"/>
          <p14:tracePt t="24219" x="1323975" y="5553075"/>
          <p14:tracePt t="26023" x="1323975" y="5543550"/>
          <p14:tracePt t="26029" x="1333500" y="5534025"/>
          <p14:tracePt t="26039" x="1333500" y="5524500"/>
          <p14:tracePt t="26047" x="1343025" y="5524500"/>
          <p14:tracePt t="26065" x="1352550" y="5514975"/>
          <p14:tracePt t="26085" x="1362075" y="5505450"/>
          <p14:tracePt t="26110" x="1371600" y="5505450"/>
          <p14:tracePt t="26377" x="1381125" y="5524500"/>
          <p14:tracePt t="26605" x="1381125" y="5514975"/>
          <p14:tracePt t="27507" x="1390650" y="5514975"/>
          <p14:tracePt t="27513" x="1457325" y="5476875"/>
          <p14:tracePt t="27523" x="1531938" y="5400675"/>
          <p14:tracePt t="27527" x="1617663" y="5335588"/>
          <p14:tracePt t="27545" x="1693863" y="5249863"/>
          <p14:tracePt t="27548" x="1749425" y="5145088"/>
          <p14:tracePt t="27554" x="1816100" y="5051425"/>
          <p14:tracePt t="27564" x="1882775" y="4956175"/>
          <p14:tracePt t="27567" x="1938338" y="4776788"/>
          <p14:tracePt t="27578" x="2005013" y="4625975"/>
          <p14:tracePt t="27587" x="2052638" y="4427538"/>
          <p14:tracePt t="27595" x="2100263" y="4294188"/>
          <p14:tracePt t="27603" x="2119313" y="4057650"/>
          <p14:tracePt t="27611" x="2128838" y="3925888"/>
          <p14:tracePt t="27619" x="2146300" y="3717925"/>
          <p14:tracePt t="27628" x="2146300" y="3529013"/>
          <p14:tracePt t="27633" x="2146300" y="3338513"/>
          <p14:tracePt t="27644" x="2138363" y="3149600"/>
          <p14:tracePt t="27647" x="2128838" y="2998788"/>
          <p14:tracePt t="27661" x="2109788" y="2903538"/>
          <p14:tracePt t="27669" x="2081213" y="2800350"/>
          <p14:tracePt t="27674" x="2052638" y="2743200"/>
          <p14:tracePt t="27683" x="2052638" y="2724150"/>
          <p14:tracePt t="27690" x="2043113" y="2676525"/>
          <p14:tracePt t="27699" x="2043113" y="2667000"/>
          <p14:tracePt t="27711" x="2043113" y="2657475"/>
          <p14:tracePt t="27714" x="2014538" y="2638425"/>
          <p14:tracePt t="27723" x="2005013" y="2620963"/>
          <p14:tracePt t="27731" x="1985963" y="2601913"/>
          <p14:tracePt t="27739" x="1957388" y="2573338"/>
          <p14:tracePt t="27749" x="1911350" y="2535238"/>
          <p14:tracePt t="27753" x="1882775" y="2516188"/>
          <p14:tracePt t="27765" x="1863725" y="2497138"/>
          <p14:tracePt t="27770" x="1854200" y="2478088"/>
          <p14:tracePt t="27781" x="1844675" y="2478088"/>
          <p14:tracePt t="27789" x="1816100" y="2439988"/>
          <p14:tracePt t="27797" x="1806575" y="2420938"/>
          <p14:tracePt t="27805" x="1797050" y="2420938"/>
          <p14:tracePt t="27872" x="1787525" y="2420938"/>
          <p14:tracePt t="27877" x="1768475" y="2439988"/>
          <p14:tracePt t="27885" x="1730375" y="2468563"/>
          <p14:tracePt t="27894" x="1711325" y="2497138"/>
          <p14:tracePt t="27901" x="1701800" y="2506663"/>
          <p14:tracePt t="27913" x="1674813" y="2535238"/>
          <p14:tracePt t="27917" x="1665288" y="2554288"/>
          <p14:tracePt t="27928" x="1646238" y="2573338"/>
          <p14:tracePt t="27944" x="1636713" y="2601913"/>
          <p14:tracePt t="27948" x="1617663" y="2620963"/>
          <p14:tracePt t="27961" x="1608138" y="2647950"/>
          <p14:tracePt t="27967" x="1598613" y="2676525"/>
          <p14:tracePt t="27973" x="1589088" y="2686050"/>
          <p14:tracePt t="27983" x="1579563" y="2695575"/>
          <p14:tracePt t="27987" x="1570038" y="2695575"/>
          <p14:tracePt t="27998" x="1570038" y="2705100"/>
          <p14:tracePt t="28010" x="1560513" y="2714625"/>
          <p14:tracePt t="28024" x="1550988" y="2724150"/>
          <p14:tracePt t="28028" x="1541463" y="2724150"/>
          <p14:tracePt t="28037" x="1531938" y="2733675"/>
          <p14:tracePt t="28048" x="1522413" y="2733675"/>
          <p14:tracePt t="28087" x="1512888" y="2733675"/>
          <p14:tracePt t="28103" x="1512888" y="2743200"/>
          <p14:tracePt t="28149" x="1503363" y="2743200"/>
          <p14:tracePt t="28169" x="1493838" y="2743200"/>
          <p14:tracePt t="28174" x="1484313" y="2743200"/>
          <p14:tracePt t="28183" x="1474788" y="2752725"/>
          <p14:tracePt t="28189" x="1466850" y="2752725"/>
          <p14:tracePt t="28199" x="1457325" y="2752725"/>
          <p14:tracePt t="28210" x="1447800" y="2752725"/>
          <p14:tracePt t="28216" x="1438275" y="2752725"/>
          <p14:tracePt t="28228" x="1428750" y="2752725"/>
          <p14:tracePt t="28231" x="1419225" y="2762250"/>
          <p14:tracePt t="28239" x="1409700" y="2762250"/>
          <p14:tracePt t="28255" x="1400175" y="2762250"/>
          <p14:tracePt t="28280" x="1390650" y="2762250"/>
          <p14:tracePt t="28306" x="1390650" y="2771775"/>
          <p14:tracePt t="28492" x="1400175" y="2771775"/>
          <p14:tracePt t="28497" x="1428750" y="2781300"/>
          <p14:tracePt t="28510" x="1457325" y="2800350"/>
          <p14:tracePt t="28513" x="1493838" y="2809875"/>
          <p14:tracePt t="28522" x="1589088" y="2894013"/>
          <p14:tracePt t="28534" x="1711325" y="2998788"/>
          <p14:tracePt t="28545" x="1816100" y="3092450"/>
          <p14:tracePt t="28548" x="1882775" y="3159125"/>
          <p14:tracePt t="28551" x="1985963" y="3254375"/>
          <p14:tracePt t="28563" x="2100263" y="3338513"/>
          <p14:tracePt t="28574" x="2203450" y="3433763"/>
          <p14:tracePt t="28578" x="2279650" y="3538538"/>
          <p14:tracePt t="28587" x="2327275" y="3603625"/>
          <p14:tracePt t="28594" x="2365375" y="3651250"/>
          <p14:tracePt t="28604" x="2392363" y="3698875"/>
          <p14:tracePt t="28614" x="2430463" y="3765550"/>
          <p14:tracePt t="28618" x="2439988" y="3811588"/>
          <p14:tracePt t="28628" x="2468563" y="3878263"/>
          <p14:tracePt t="28633" x="2468563" y="3935413"/>
          <p14:tracePt t="28644" x="2468563" y="4010025"/>
          <p14:tracePt t="28653" x="2468563" y="4076700"/>
          <p14:tracePt t="28660" x="2449513" y="4105275"/>
          <p14:tracePt t="28669" x="2411413" y="4181475"/>
          <p14:tracePt t="28676" x="2365375" y="4246563"/>
          <p14:tracePt t="28683" x="2308225" y="4332288"/>
          <p14:tracePt t="28694" x="2251075" y="4398963"/>
          <p14:tracePt t="28699" x="2174875" y="4473575"/>
          <p14:tracePt t="28710" x="2146300" y="4521200"/>
          <p14:tracePt t="28714" x="2109788" y="4540250"/>
          <p14:tracePt t="28723" x="2090738" y="4559300"/>
          <p14:tracePt t="28733" x="2062163" y="4587875"/>
          <p14:tracePt t="28739" x="2043113" y="4606925"/>
          <p14:tracePt t="28749" x="2024063" y="4606925"/>
          <p14:tracePt t="28753" x="2014538" y="4606925"/>
          <p14:tracePt t="28886" x="2033588" y="4587875"/>
          <p14:tracePt t="28895" x="2052638" y="4568825"/>
          <p14:tracePt t="28901" x="2100263" y="4540250"/>
          <p14:tracePt t="28913" x="2128838" y="4530725"/>
          <p14:tracePt t="28915" x="2146300" y="4521200"/>
          <p14:tracePt t="28928" x="2174875" y="4521200"/>
          <p14:tracePt t="28936" x="2193925" y="4521200"/>
          <p14:tracePt t="28944" x="2222500" y="4521200"/>
          <p14:tracePt t="28951" x="2260600" y="4521200"/>
          <p14:tracePt t="28955" x="2289175" y="4521200"/>
          <p14:tracePt t="28965" x="2308225" y="4521200"/>
          <p14:tracePt t="28978" x="2317750" y="4530725"/>
          <p14:tracePt t="28981" x="2346325" y="4549775"/>
          <p14:tracePt t="28994" x="2373313" y="4597400"/>
          <p14:tracePt t="28998" x="2401888" y="4625975"/>
          <p14:tracePt t="29005" x="2420938" y="4673600"/>
          <p14:tracePt t="29018" x="2459038" y="4719638"/>
          <p14:tracePt t="29021" x="2468563" y="4786313"/>
          <p14:tracePt t="29031" x="2497138" y="4852988"/>
          <p14:tracePt t="29037" x="2506663" y="4891088"/>
          <p14:tracePt t="29047" x="2506663" y="4946650"/>
          <p14:tracePt t="29060" x="2506663" y="5022850"/>
          <p14:tracePt t="29063" x="2506663" y="5089525"/>
          <p14:tracePt t="29071" x="2487613" y="5164138"/>
          <p14:tracePt t="29078" x="2478088" y="5230813"/>
          <p14:tracePt t="29087" x="2439988" y="5297488"/>
          <p14:tracePt t="29098" x="2411413" y="5326063"/>
          <p14:tracePt t="29102" x="2392363" y="5364163"/>
          <p14:tracePt t="29114" x="2373313" y="5381625"/>
          <p14:tracePt t="29117" x="2336800" y="5429250"/>
          <p14:tracePt t="29128" x="2308225" y="5457825"/>
          <p14:tracePt t="29137" x="2270125" y="5495925"/>
          <p14:tracePt t="29144" x="2222500" y="5534025"/>
          <p14:tracePt t="29153" x="2193925" y="5562600"/>
          <p14:tracePt t="29160" x="2128838" y="5618163"/>
          <p14:tracePt t="29167" x="2090738" y="5646738"/>
          <p14:tracePt t="29178" x="2071688" y="5656263"/>
          <p14:tracePt t="29184" x="2024063" y="5694363"/>
          <p14:tracePt t="29196" x="1995488" y="5703888"/>
          <p14:tracePt t="29197" x="1976438" y="5713413"/>
          <p14:tracePt t="29210" x="1966913" y="5722938"/>
          <p14:tracePt t="29227" x="1957388" y="5722938"/>
          <p14:tracePt t="30166" x="1919288" y="5713413"/>
          <p14:tracePt t="30177" x="1892300" y="5703888"/>
          <p14:tracePt t="30182" x="1844675" y="5665788"/>
          <p14:tracePt t="30193" x="1797050" y="5656263"/>
          <p14:tracePt t="30197" x="1778000" y="5646738"/>
          <p14:tracePt t="30210" x="1720850" y="5618163"/>
          <p14:tracePt t="30217" x="1655763" y="5600700"/>
          <p14:tracePt t="30221" x="1570038" y="5553075"/>
          <p14:tracePt t="30231" x="1466850" y="5524500"/>
          <p14:tracePt t="30237" x="1390650" y="5486400"/>
          <p14:tracePt t="30248" x="1266825" y="5438775"/>
          <p14:tracePt t="30253" x="1192213" y="5429250"/>
          <p14:tracePt t="30264" x="1087438" y="5400675"/>
          <p14:tracePt t="30274" x="965200" y="5354638"/>
          <p14:tracePt t="30277" x="850900" y="5326063"/>
          <p14:tracePt t="30289" x="728663" y="5278438"/>
          <p14:tracePt t="30294" x="652463" y="5249863"/>
          <p14:tracePt t="30304" x="549275" y="5221288"/>
          <p14:tracePt t="30314" x="463550" y="5183188"/>
          <p14:tracePt t="30320" x="406400" y="5164138"/>
          <p14:tracePt t="30330" x="387350" y="5145088"/>
          <p14:tracePt t="30333" x="368300" y="5137150"/>
          <p14:tracePt t="30344" x="358775" y="5127625"/>
          <p14:tracePt t="30353" x="349250" y="5127625"/>
          <p14:tracePt t="30440" x="358775" y="5127625"/>
          <p14:tracePt t="30449" x="368300" y="5127625"/>
          <p14:tracePt t="30465" x="377825" y="5127625"/>
          <p14:tracePt t="30477" x="396875" y="5118100"/>
          <p14:tracePt t="30480" x="425450" y="5099050"/>
          <p14:tracePt t="30494" x="473075" y="5080000"/>
          <p14:tracePt t="30497" x="539750" y="5051425"/>
          <p14:tracePt t="30505" x="623888" y="5013325"/>
          <p14:tracePt t="30515" x="671513" y="4984750"/>
          <p14:tracePt t="30521" x="776288" y="4946650"/>
          <p14:tracePt t="30530" x="850900" y="4900613"/>
          <p14:tracePt t="30535" x="974725" y="4852988"/>
          <p14:tracePt t="30561" x="1163638" y="4767263"/>
          <p14:tracePt t="30563" x="1211263" y="4738688"/>
          <p14:tracePt t="30572" x="1257300" y="4683125"/>
          <p14:tracePt t="30577" x="1295400" y="4616450"/>
          <p14:tracePt t="30586" x="1304925" y="4587875"/>
          <p14:tracePt t="30597" x="1333500" y="4511675"/>
          <p14:tracePt t="30601" x="1362075" y="4427538"/>
          <p14:tracePt t="30613" x="1381125" y="4313238"/>
          <p14:tracePt t="30617" x="1381125" y="4200525"/>
          <p14:tracePt t="30627" x="1381125" y="4086225"/>
          <p14:tracePt t="30638" x="1371600" y="3992563"/>
          <p14:tracePt t="30643" x="1362075" y="3887788"/>
          <p14:tracePt t="30651" x="1323975" y="3773488"/>
          <p14:tracePt t="30660" x="1285875" y="3670300"/>
          <p14:tracePt t="30667" x="1230313" y="3546475"/>
          <p14:tracePt t="30677" x="1182688" y="3452813"/>
          <p14:tracePt t="30681" x="1106488" y="3367088"/>
          <p14:tracePt t="30693" x="1039813" y="3273425"/>
          <p14:tracePt t="30697" x="984250" y="3206750"/>
          <p14:tracePt t="30710" x="936625" y="3168650"/>
          <p14:tracePt t="30717" x="860425" y="3101975"/>
          <p14:tracePt t="30726" x="831850" y="3065463"/>
          <p14:tracePt t="30733" x="785813" y="3027363"/>
          <p14:tracePt t="30737" x="766763" y="3017838"/>
          <p14:tracePt t="30747" x="728663" y="3008313"/>
          <p14:tracePt t="30760" x="700088" y="2998788"/>
          <p14:tracePt t="30763" x="690563" y="2998788"/>
          <p14:tracePt t="30775" x="671513" y="2989263"/>
          <p14:tracePt t="31261" x="661988" y="2989263"/>
          <p14:tracePt t="31297" x="661988" y="2998788"/>
          <p14:tracePt t="31313" x="633413" y="3017838"/>
          <p14:tracePt t="31318" x="623888" y="3027363"/>
          <p14:tracePt t="31327" x="623888" y="3036888"/>
          <p14:tracePt t="31337" x="614363" y="3046413"/>
          <p14:tracePt t="31353" x="614363" y="3055938"/>
          <p14:tracePt t="31361" x="604838" y="3055938"/>
          <p14:tracePt t="31367" x="604838" y="3065463"/>
          <p14:tracePt t="31378" x="595313" y="3074988"/>
          <p14:tracePt t="31394" x="585788" y="3084513"/>
          <p14:tracePt t="31397" x="585788" y="3092450"/>
          <p14:tracePt t="31420" x="585788" y="3101975"/>
          <p14:tracePt t="31433" x="576263" y="3101975"/>
          <p14:tracePt t="31480" x="576263" y="3111500"/>
          <p14:tracePt t="31489" x="576263" y="3121025"/>
          <p14:tracePt t="31500" x="576263" y="3130550"/>
          <p14:tracePt t="31539" x="576263" y="3140075"/>
          <p14:tracePt t="32099" x="576263" y="3149600"/>
          <p14:tracePt t="33213" x="558800" y="3159125"/>
          <p14:tracePt t="33224" x="549275" y="3168650"/>
          <p14:tracePt t="33231" x="539750" y="3178175"/>
          <p14:tracePt t="36912" x="558800" y="3159125"/>
          <p14:tracePt t="36922" x="576263" y="3140075"/>
          <p14:tracePt t="36926" x="595313" y="3111500"/>
          <p14:tracePt t="36935" x="614363" y="3065463"/>
          <p14:tracePt t="36943" x="633413" y="3036888"/>
          <p14:tracePt t="36951" x="642938" y="3017838"/>
          <p14:tracePt t="36963" x="652463" y="2998788"/>
          <p14:tracePt t="36967" x="671513" y="2951163"/>
          <p14:tracePt t="36979" x="700088" y="2884488"/>
          <p14:tracePt t="36981" x="719138" y="2857500"/>
          <p14:tracePt t="36993" x="728663" y="2819400"/>
          <p14:tracePt t="37001" x="766763" y="2781300"/>
          <p14:tracePt t="37009" x="776288" y="2714625"/>
          <p14:tracePt t="37017" x="785813" y="2667000"/>
          <p14:tracePt t="37021" x="793750" y="2628900"/>
          <p14:tracePt t="37031" x="803275" y="2582863"/>
          <p14:tracePt t="37043" x="803275" y="2563813"/>
          <p14:tracePt t="37049" x="803275" y="2544763"/>
          <p14:tracePt t="37059" x="803275" y="2535238"/>
          <p14:tracePt t="37076" x="803275" y="2525713"/>
          <p14:tracePt t="37104" x="803275" y="2516188"/>
          <p14:tracePt t="37154" x="812800" y="2516188"/>
          <p14:tracePt t="37160" x="822325" y="2516188"/>
          <p14:tracePt t="37169" x="841375" y="2516188"/>
          <p14:tracePt t="37180" x="850900" y="2525713"/>
          <p14:tracePt t="37185" x="860425" y="2525713"/>
          <p14:tracePt t="37196" x="869950" y="2535238"/>
          <p14:tracePt t="37199" x="898525" y="2563813"/>
          <p14:tracePt t="37210" x="927100" y="2601913"/>
          <p14:tracePt t="37221" x="965200" y="2667000"/>
          <p14:tracePt t="37226" x="1003300" y="2714625"/>
          <p14:tracePt t="37235" x="1058863" y="2762250"/>
          <p14:tracePt t="37243" x="1087438" y="2819400"/>
          <p14:tracePt t="37251" x="1116013" y="2847975"/>
          <p14:tracePt t="37256" x="1144588" y="2894013"/>
          <p14:tracePt t="37266" x="1182688" y="2941638"/>
          <p14:tracePt t="37277" x="1220788" y="2979738"/>
          <p14:tracePt t="37282" x="1257300" y="3027363"/>
          <p14:tracePt t="37293" x="1304925" y="3092450"/>
          <p14:tracePt t="37297" x="1333500" y="3121025"/>
          <p14:tracePt t="37310" x="1362075" y="3168650"/>
          <p14:tracePt t="37317" x="1409700" y="3235325"/>
          <p14:tracePt t="37321" x="1419225" y="3302000"/>
          <p14:tracePt t="37332" x="1428750" y="3395663"/>
          <p14:tracePt t="37338" x="1447800" y="3462338"/>
          <p14:tracePt t="37347" x="1447800" y="3500438"/>
          <p14:tracePt t="37359" x="1447800" y="3546475"/>
          <p14:tracePt t="37363" x="1447800" y="3603625"/>
          <p14:tracePt t="37371" x="1447800" y="3641725"/>
          <p14:tracePt t="37379" x="1447800" y="3689350"/>
          <p14:tracePt t="37388" x="1400175" y="3792538"/>
          <p14:tracePt t="37397" x="1343025" y="3878263"/>
          <p14:tracePt t="37401" x="1266825" y="3963988"/>
          <p14:tracePt t="37414" x="1182688" y="4048125"/>
          <p14:tracePt t="37417" x="1077913" y="4143375"/>
          <p14:tracePt t="37429" x="955675" y="4237038"/>
          <p14:tracePt t="37437" x="831850" y="4294188"/>
          <p14:tracePt t="37446" x="709613" y="4351338"/>
          <p14:tracePt t="37454" x="614363" y="4379913"/>
          <p14:tracePt t="37459" x="549275" y="4427538"/>
          <p14:tracePt t="37467" x="530225" y="4437063"/>
          <p14:tracePt t="37519" x="549275" y="4437063"/>
          <p14:tracePt t="37524" x="585788" y="4437063"/>
          <p14:tracePt t="37534" x="652463" y="4418013"/>
          <p14:tracePt t="37543" x="690563" y="4408488"/>
          <p14:tracePt t="37549" x="747713" y="4408488"/>
          <p14:tracePt t="37560" x="860425" y="4408488"/>
          <p14:tracePt t="37563" x="993775" y="4408488"/>
          <p14:tracePt t="37577" x="1116013" y="4408488"/>
          <p14:tracePt t="37580" x="1239838" y="4408488"/>
          <p14:tracePt t="37593" x="1362075" y="4418013"/>
          <p14:tracePt t="37599" x="1457325" y="4427538"/>
          <p14:tracePt t="37605" x="1503363" y="4437063"/>
          <p14:tracePt t="37616" x="1589088" y="4483100"/>
          <p14:tracePt t="37619" x="1617663" y="4502150"/>
          <p14:tracePt t="37630" x="1636713" y="4530725"/>
          <p14:tracePt t="37642" x="1646238" y="4540250"/>
          <p14:tracePt t="37646" x="1655763" y="4568825"/>
          <p14:tracePt t="37656" x="1693863" y="4616450"/>
          <p14:tracePt t="37659" x="1693863" y="4673600"/>
          <p14:tracePt t="37669" x="1701800" y="4767263"/>
          <p14:tracePt t="37680" x="1701800" y="4852988"/>
          <p14:tracePt t="37685" x="1701800" y="4965700"/>
          <p14:tracePt t="37696" x="1684338" y="5080000"/>
          <p14:tracePt t="37699" x="1655763" y="5145088"/>
          <p14:tracePt t="37710" x="1598613" y="5268913"/>
          <p14:tracePt t="37722" x="1541463" y="5381625"/>
          <p14:tracePt t="37726" x="1493838" y="5505450"/>
          <p14:tracePt t="37736" x="1438275" y="5627688"/>
          <p14:tracePt t="37740" x="1390650" y="5722938"/>
          <p14:tracePt t="37749" x="1362075" y="5808663"/>
          <p14:tracePt t="37763" x="1323975" y="5892800"/>
          <p14:tracePt t="37765" x="1304925" y="5949950"/>
          <p14:tracePt t="37777" x="1295400" y="5988050"/>
          <p14:tracePt t="37781" x="1285875" y="6016625"/>
          <p14:tracePt t="37793" x="1285875" y="6035675"/>
          <p14:tracePt t="37801" x="1285875" y="6054725"/>
          <p14:tracePt t="37805" x="1285875" y="6062663"/>
          <p14:tracePt t="38074" x="1295400" y="6062663"/>
          <p14:tracePt t="38083" x="1304925" y="6062663"/>
          <p14:tracePt t="38087" x="1304925" y="6054725"/>
          <p14:tracePt t="38099" x="1314450" y="6054725"/>
          <p14:tracePt t="38113" x="1323975" y="6054725"/>
          <p14:tracePt t="38130" x="1333500" y="6045200"/>
          <p14:tracePt t="38143" x="1343025" y="6045200"/>
          <p14:tracePt t="38154" x="1352550" y="6045200"/>
          <p14:tracePt t="38275" x="1362075" y="6045200"/>
          <p14:tracePt t="38299" x="1371600" y="6045200"/>
          <p14:tracePt t="38508" x="1371600" y="6062663"/>
          <p14:tracePt t="40343" x="1381125" y="6062663"/>
          <p14:tracePt t="40353" x="1419225" y="6026150"/>
          <p14:tracePt t="40363" x="1474788" y="5988050"/>
          <p14:tracePt t="40367" x="1522413" y="5921375"/>
          <p14:tracePt t="40379" x="1579563" y="5854700"/>
          <p14:tracePt t="40383" x="1627188" y="5770563"/>
          <p14:tracePt t="40396" x="1646238" y="5703888"/>
          <p14:tracePt t="40403" x="1674813" y="5646738"/>
          <p14:tracePt t="40411" x="1701800" y="5562600"/>
          <p14:tracePt t="40419" x="1711325" y="5534025"/>
          <p14:tracePt t="40426" x="1720850" y="5486400"/>
          <p14:tracePt t="40434" x="1730375" y="5438775"/>
          <p14:tracePt t="40445" x="1730375" y="5345113"/>
          <p14:tracePt t="40449" x="1749425" y="5307013"/>
          <p14:tracePt t="40461" x="1749425" y="5259388"/>
          <p14:tracePt t="40463" x="1758950" y="5154613"/>
          <p14:tracePt t="40476" x="1758950" y="5099050"/>
          <p14:tracePt t="40483" x="1758950" y="5041900"/>
          <p14:tracePt t="40492" x="1768475" y="4975225"/>
          <p14:tracePt t="40500" x="1768475" y="4918075"/>
          <p14:tracePt t="40506" x="1778000" y="4862513"/>
          <p14:tracePt t="40515" x="1778000" y="4776788"/>
          <p14:tracePt t="40526" x="1778000" y="4683125"/>
          <p14:tracePt t="40529" x="1797050" y="4568825"/>
          <p14:tracePt t="40543" x="1816100" y="4473575"/>
          <p14:tracePt t="40546" x="1825625" y="4370388"/>
          <p14:tracePt t="40556" x="1844675" y="4237038"/>
          <p14:tracePt t="40565" x="1844675" y="4124325"/>
          <p14:tracePt t="40570" x="1844675" y="4010025"/>
          <p14:tracePt t="40579" x="1844675" y="3916363"/>
          <p14:tracePt t="40585" x="1844675" y="3840163"/>
          <p14:tracePt t="40597" x="1835150" y="3765550"/>
          <p14:tracePt t="40607" x="1835150" y="3698875"/>
          <p14:tracePt t="40610" x="1825625" y="3670300"/>
          <p14:tracePt t="40619" x="1816100" y="3622675"/>
          <p14:tracePt t="40626" x="1816100" y="3613150"/>
          <p14:tracePt t="40635" x="1806575" y="3594100"/>
          <p14:tracePt t="40645" x="1806575" y="3584575"/>
          <p14:tracePt t="40662" x="1806575" y="3575050"/>
          <p14:tracePt t="40666" x="1806575" y="3556000"/>
          <p14:tracePt t="40685" x="1806575" y="3546475"/>
          <p14:tracePt t="40692" x="1806575" y="3538538"/>
          <p14:tracePt t="40702" x="1806575" y="3529013"/>
          <p14:tracePt t="40747" x="1806575" y="3519488"/>
          <p14:tracePt t="40822" x="1806575" y="3509963"/>
          <p14:tracePt t="40827" x="1797050" y="3509963"/>
          <p14:tracePt t="40838" x="1778000" y="3490913"/>
          <p14:tracePt t="40845" x="1758950" y="3481388"/>
          <p14:tracePt t="40853" x="1739900" y="3462338"/>
          <p14:tracePt t="40863" x="1711325" y="3452813"/>
          <p14:tracePt t="40869" x="1674813" y="3452813"/>
          <p14:tracePt t="40880" x="1646238" y="3424238"/>
          <p14:tracePt t="40883" x="1627188" y="3414713"/>
          <p14:tracePt t="40895" x="1579563" y="3405188"/>
          <p14:tracePt t="40903" x="1541463" y="3395663"/>
          <p14:tracePt t="40909" x="1493838" y="3376613"/>
          <p14:tracePt t="40920" x="1466850" y="3367088"/>
          <p14:tracePt t="40926" x="1428750" y="3348038"/>
          <p14:tracePt t="40933" x="1381125" y="3328988"/>
          <p14:tracePt t="40946" x="1352550" y="3311525"/>
          <p14:tracePt t="40950" x="1304925" y="3282950"/>
          <p14:tracePt t="40961" x="1276350" y="3263900"/>
          <p14:tracePt t="40965" x="1239838" y="3235325"/>
          <p14:tracePt t="40976" x="1211263" y="3197225"/>
          <p14:tracePt t="40983" x="1192213" y="3187700"/>
          <p14:tracePt t="40992" x="1154113" y="3140075"/>
          <p14:tracePt t="41000" x="1125538" y="3111500"/>
          <p14:tracePt t="41006" x="1106488" y="3074988"/>
          <p14:tracePt t="41015" x="1077913" y="3055938"/>
          <p14:tracePt t="41026" x="1077913" y="3046413"/>
          <p14:tracePt t="41030" x="1068388" y="3046413"/>
          <p14:tracePt t="41042" x="1058863" y="3036888"/>
          <p14:tracePt t="41046" x="1039813" y="3017838"/>
          <p14:tracePt t="41056" x="1030288" y="3017838"/>
          <p14:tracePt t="41071" x="1030288" y="3008313"/>
          <p14:tracePt t="41095" x="1020763" y="3008313"/>
          <p14:tracePt t="41106" x="1020763" y="2998788"/>
          <p14:tracePt t="41126" x="1012825" y="2998788"/>
          <p14:tracePt t="41151" x="1012825" y="2989263"/>
          <p14:tracePt t="41162" x="1003300" y="2979738"/>
          <p14:tracePt t="41176" x="993775" y="2979738"/>
          <p14:tracePt t="41186" x="984250" y="2970213"/>
          <p14:tracePt t="41192" x="974725" y="2960688"/>
          <p14:tracePt t="41201" x="965200" y="2951163"/>
          <p14:tracePt t="41209" x="946150" y="2932113"/>
          <p14:tracePt t="41217" x="946150" y="2922588"/>
          <p14:tracePt t="41229" x="927100" y="2913063"/>
          <p14:tracePt t="41231" x="927100" y="2903538"/>
          <p14:tracePt t="41259" x="917575" y="2903538"/>
          <p14:tracePt t="41271" x="908050" y="2894013"/>
          <p14:tracePt t="41284" x="898525" y="2884488"/>
          <p14:tracePt t="41297" x="889000" y="2874963"/>
          <p14:tracePt t="41314" x="889000" y="2865438"/>
          <p14:tracePt t="41337" x="879475" y="2865438"/>
          <p14:tracePt t="41364" x="850900" y="2874963"/>
          <p14:tracePt t="41367" x="831850" y="2884488"/>
          <p14:tracePt t="41379" x="812800" y="2903538"/>
          <p14:tracePt t="41387" x="793750" y="2913063"/>
          <p14:tracePt t="41395" x="785813" y="2932113"/>
          <p14:tracePt t="41404" x="757238" y="2970213"/>
          <p14:tracePt t="41409" x="747713" y="2979738"/>
          <p14:tracePt t="41419" x="728663" y="3017838"/>
          <p14:tracePt t="41429" x="728663" y="3046413"/>
          <p14:tracePt t="41434" x="719138" y="3074988"/>
          <p14:tracePt t="41446" x="719138" y="3121025"/>
          <p14:tracePt t="41449" x="719138" y="3140075"/>
          <p14:tracePt t="41459" x="719138" y="3168650"/>
          <p14:tracePt t="41469" x="728663" y="3197225"/>
          <p14:tracePt t="41476" x="747713" y="3244850"/>
          <p14:tracePt t="41483" x="785813" y="3292475"/>
          <p14:tracePt t="41492" x="822325" y="3348038"/>
          <p14:tracePt t="41499" x="860425" y="3395663"/>
          <p14:tracePt t="41509" x="927100" y="3462338"/>
          <p14:tracePt t="41515" x="965200" y="3500438"/>
          <p14:tracePt t="41526" x="1012825" y="3538538"/>
          <p14:tracePt t="41543" x="1163638" y="3632200"/>
          <p14:tracePt t="41550" x="1247775" y="3670300"/>
          <p14:tracePt t="41553" x="1323975" y="3689350"/>
          <p14:tracePt t="41565" x="1447800" y="3717925"/>
          <p14:tracePt t="41569" x="1541463" y="3717925"/>
          <p14:tracePt t="41580" x="1674813" y="3717925"/>
          <p14:tracePt t="41592" x="1787525" y="3717925"/>
          <p14:tracePt t="41597" x="1863725" y="3717925"/>
          <p14:tracePt t="41607" x="1995488" y="3717925"/>
          <p14:tracePt t="41611" x="2146300" y="3717925"/>
          <p14:tracePt t="41619" x="2279650" y="3698875"/>
          <p14:tracePt t="41630" x="2411413" y="3698875"/>
          <p14:tracePt t="41636" x="2535238" y="3660775"/>
          <p14:tracePt t="41646" x="2647950" y="3651250"/>
          <p14:tracePt t="41650" x="2724150" y="3632200"/>
          <p14:tracePt t="41661" x="2771775" y="3622675"/>
          <p14:tracePt t="41671" x="2836863" y="3603625"/>
          <p14:tracePt t="41676" x="2903538" y="3556000"/>
          <p14:tracePt t="41685" x="2932113" y="3538538"/>
          <p14:tracePt t="41693" x="2970213" y="3481388"/>
          <p14:tracePt t="41701" x="2989263" y="3433763"/>
          <p14:tracePt t="41712" x="3017838" y="3386138"/>
          <p14:tracePt t="41715" x="3036888" y="3338513"/>
          <p14:tracePt t="41726" x="3036888" y="3282950"/>
          <p14:tracePt t="41731" x="3036888" y="3244850"/>
          <p14:tracePt t="41742" x="3036888" y="3206750"/>
          <p14:tracePt t="41751" x="3036888" y="3130550"/>
          <p14:tracePt t="41757" x="3027363" y="3074988"/>
          <p14:tracePt t="41767" x="3027363" y="3065463"/>
          <p14:tracePt t="41772" x="3027363" y="3055938"/>
          <p14:tracePt t="41781" x="2998788" y="3036888"/>
          <p14:tracePt t="41792" x="2970213" y="3008313"/>
          <p14:tracePt t="41797" x="2932113" y="2970213"/>
          <p14:tracePt t="41809" x="2874963" y="2932113"/>
          <p14:tracePt t="41812" x="2855913" y="2913063"/>
          <p14:tracePt t="41821" x="2800350" y="2884488"/>
          <p14:tracePt t="41832" x="2752725" y="2874963"/>
          <p14:tracePt t="41837" x="2724150" y="2857500"/>
          <p14:tracePt t="41847" x="2676525" y="2828925"/>
          <p14:tracePt t="41852" x="2647950" y="2828925"/>
          <p14:tracePt t="41864" x="2619375" y="2819400"/>
          <p14:tracePt t="41876" x="2554288" y="2800350"/>
          <p14:tracePt t="41879" x="2497138" y="2800350"/>
          <p14:tracePt t="41887" x="2439988" y="2790825"/>
          <p14:tracePt t="41892" x="2336800" y="2790825"/>
          <p14:tracePt t="41901" x="2279650" y="2790825"/>
          <p14:tracePt t="41914" x="2222500" y="2790825"/>
          <p14:tracePt t="41918" x="2146300" y="2790825"/>
          <p14:tracePt t="41929" x="2071688" y="2790825"/>
          <p14:tracePt t="41934" x="1985963" y="2790825"/>
          <p14:tracePt t="41945" x="1892300" y="2800350"/>
          <p14:tracePt t="41953" x="1835150" y="2800350"/>
          <p14:tracePt t="41959" x="1768475" y="2819400"/>
          <p14:tracePt t="41970" x="1655763" y="2847975"/>
          <p14:tracePt t="41976" x="1570038" y="2874963"/>
          <p14:tracePt t="41983" x="1474788" y="2874963"/>
          <p14:tracePt t="41995" x="1400175" y="2903538"/>
          <p14:tracePt t="41997" x="1314450" y="2913063"/>
          <p14:tracePt t="42009" x="1257300" y="2922588"/>
          <p14:tracePt t="42013" x="1211263" y="2932113"/>
          <p14:tracePt t="42026" x="1125538" y="2960688"/>
          <p14:tracePt t="42034" x="1087438" y="2970213"/>
          <p14:tracePt t="42042" x="1039813" y="2989263"/>
          <p14:tracePt t="42049" x="1020763" y="2998788"/>
          <p14:tracePt t="42053" x="993775" y="3008313"/>
          <p14:tracePt t="42063" x="955675" y="3017838"/>
          <p14:tracePt t="42076" x="936625" y="3027363"/>
          <p14:tracePt t="42080" x="908050" y="3046413"/>
          <p14:tracePt t="42092" x="889000" y="3065463"/>
          <p14:tracePt t="42095" x="869950" y="3084513"/>
          <p14:tracePt t="42103" x="860425" y="3101975"/>
          <p14:tracePt t="42113" x="841375" y="3111500"/>
          <p14:tracePt t="42119" x="812800" y="3149600"/>
          <p14:tracePt t="42130" x="812800" y="3168650"/>
          <p14:tracePt t="42135" x="793750" y="3244850"/>
          <p14:tracePt t="42145" x="785813" y="3282950"/>
          <p14:tracePt t="42159" x="785813" y="3328988"/>
          <p14:tracePt t="42160" x="785813" y="3395663"/>
          <p14:tracePt t="42170" x="776288" y="3443288"/>
          <p14:tracePt t="42175" x="776288" y="3519488"/>
          <p14:tracePt t="42185" x="776288" y="3565525"/>
          <p14:tracePt t="42196" x="776288" y="3632200"/>
          <p14:tracePt t="42200" x="776288" y="3679825"/>
          <p14:tracePt t="42211" x="793750" y="3746500"/>
          <p14:tracePt t="42215" x="812800" y="3783013"/>
          <p14:tracePt t="42226" x="822325" y="3802063"/>
          <p14:tracePt t="42235" x="850900" y="3840163"/>
          <p14:tracePt t="42243" x="879475" y="3859213"/>
          <p14:tracePt t="42251" x="927100" y="3897313"/>
          <p14:tracePt t="42258" x="974725" y="3916363"/>
          <p14:tracePt t="42265" x="1039813" y="3944938"/>
          <p14:tracePt t="42276" x="1068388" y="3954463"/>
          <p14:tracePt t="42282" x="1144588" y="3983038"/>
          <p14:tracePt t="42292" x="1182688" y="3992563"/>
          <p14:tracePt t="42296" x="1247775" y="4000500"/>
          <p14:tracePt t="42307" x="1352550" y="4019550"/>
          <p14:tracePt t="42316" x="1447800" y="4029075"/>
          <p14:tracePt t="42321" x="1560513" y="4048125"/>
          <p14:tracePt t="42331" x="1674813" y="4048125"/>
          <p14:tracePt t="42337" x="1825625" y="4057650"/>
          <p14:tracePt t="42346" x="1957388" y="4057650"/>
          <p14:tracePt t="42359" x="2109788" y="4057650"/>
          <p14:tracePt t="42362" x="2184400" y="4057650"/>
          <p14:tracePt t="42372" x="2317750" y="4057650"/>
          <p14:tracePt t="42379" x="2430463" y="4057650"/>
          <p14:tracePt t="42387" x="2544763" y="4057650"/>
          <p14:tracePt t="42397" x="2667000" y="4038600"/>
          <p14:tracePt t="42401" x="2743200" y="4029075"/>
          <p14:tracePt t="42412" x="2827338" y="3983038"/>
          <p14:tracePt t="42417" x="2894013" y="3973513"/>
          <p14:tracePt t="42429" x="2922588" y="3954463"/>
          <p14:tracePt t="42437" x="2970213" y="3925888"/>
          <p14:tracePt t="42445" x="2998788" y="3897313"/>
          <p14:tracePt t="42454" x="3036888" y="3849688"/>
          <p14:tracePt t="42459" x="3046413" y="3811588"/>
          <p14:tracePt t="42467" x="3054350" y="3773488"/>
          <p14:tracePt t="42479" x="3054350" y="3736975"/>
          <p14:tracePt t="42483" x="3073400" y="3679825"/>
          <p14:tracePt t="42496" x="3073400" y="3641725"/>
          <p14:tracePt t="42497" x="3073400" y="3613150"/>
          <p14:tracePt t="42509" x="3073400" y="3556000"/>
          <p14:tracePt t="42517" x="3073400" y="3509963"/>
          <p14:tracePt t="42526" x="3073400" y="3452813"/>
          <p14:tracePt t="42533" x="3073400" y="3395663"/>
          <p14:tracePt t="42544" x="3063875" y="3328988"/>
          <p14:tracePt t="42547" x="3054350" y="3292475"/>
          <p14:tracePt t="42559" x="3017838" y="3225800"/>
          <p14:tracePt t="42563" x="3008313" y="3197225"/>
          <p14:tracePt t="42576" x="2998788" y="3159125"/>
          <p14:tracePt t="42579" x="2979738" y="3130550"/>
          <p14:tracePt t="42592" x="2951163" y="3101975"/>
          <p14:tracePt t="42600" x="2932113" y="3065463"/>
          <p14:tracePt t="42603" x="2913063" y="3036888"/>
          <p14:tracePt t="42613" x="2894013" y="3017838"/>
          <p14:tracePt t="42620" x="2865438" y="2979738"/>
          <p14:tracePt t="42630" x="2836863" y="2951163"/>
          <p14:tracePt t="42642" x="2827338" y="2932113"/>
          <p14:tracePt t="42645" x="2800350" y="2913063"/>
          <p14:tracePt t="42654" x="2752725" y="2874963"/>
          <p14:tracePt t="42661" x="2714625" y="2865438"/>
          <p14:tracePt t="42669" x="2667000" y="2828925"/>
          <p14:tracePt t="42679" x="2619375" y="2809875"/>
          <p14:tracePt t="42685" x="2582863" y="2781300"/>
          <p14:tracePt t="42695" x="2544763" y="2771775"/>
          <p14:tracePt t="42700" x="2506663" y="2762250"/>
          <p14:tracePt t="42711" x="2487613" y="2762250"/>
          <p14:tracePt t="42719" x="2468563" y="2752725"/>
          <p14:tracePt t="42725" x="2449513" y="2743200"/>
          <p14:tracePt t="42735" x="2439988" y="2743200"/>
          <p14:tracePt t="42742" x="2420938" y="2743200"/>
          <p14:tracePt t="42749" x="2420938" y="2733675"/>
          <p14:tracePt t="42761" x="2411413" y="2733675"/>
          <p14:tracePt t="43976" x="2411413" y="2743200"/>
          <p14:tracePt t="43981" x="2411413" y="2752725"/>
          <p14:tracePt t="43992" x="2411413" y="2762250"/>
          <p14:tracePt t="44001" x="2411413" y="2771775"/>
          <p14:tracePt t="44009" x="2411413" y="2781300"/>
          <p14:tracePt t="44016" x="2411413" y="2790825"/>
          <p14:tracePt t="44022" x="2411413" y="2809875"/>
          <p14:tracePt t="44031" x="2411413" y="2819400"/>
          <p14:tracePt t="44042" x="2411413" y="2838450"/>
          <p14:tracePt t="44045" x="2411413" y="2874963"/>
          <p14:tracePt t="44059" x="2439988" y="2951163"/>
          <p14:tracePt t="44062" x="2449513" y="3008313"/>
          <p14:tracePt t="44071" x="2459038" y="3036888"/>
          <p14:tracePt t="44082" x="2468563" y="3084513"/>
          <p14:tracePt t="44087" x="2468563" y="3111500"/>
          <p14:tracePt t="44097" x="2478088" y="3130550"/>
          <p14:tracePt t="44102" x="2497138" y="3206750"/>
          <p14:tracePt t="44112" x="2506663" y="3235325"/>
          <p14:tracePt t="44122" x="2525713" y="3282950"/>
          <p14:tracePt t="44129" x="2535238" y="3311525"/>
          <p14:tracePt t="44137" x="2544763" y="3328988"/>
          <p14:tracePt t="44142" x="2544763" y="3348038"/>
          <p14:tracePt t="44435" x="2535238" y="3348038"/>
          <p14:tracePt t="44440" x="2516188" y="3348038"/>
          <p14:tracePt t="44449" x="2506663" y="3348038"/>
          <p14:tracePt t="44460" x="2497138" y="3348038"/>
          <p14:tracePt t="44465" x="2487613" y="3348038"/>
          <p14:tracePt t="44479" x="2468563" y="3338513"/>
          <p14:tracePt t="44500" x="2449513" y="3338513"/>
          <p14:tracePt t="44509" x="2439988" y="3328988"/>
          <p14:tracePt t="44515" x="2430463" y="3319463"/>
          <p14:tracePt t="44519" x="2420938" y="3319463"/>
          <p14:tracePt t="44531" x="2401888" y="3311525"/>
          <p14:tracePt t="44542" x="2392363" y="3311525"/>
          <p14:tracePt t="44546" x="2392363" y="3302000"/>
          <p14:tracePt t="44559" x="2392363" y="3292475"/>
          <p14:tracePt t="44562" x="2373313" y="3292475"/>
          <p14:tracePt t="44574" x="2365375" y="3292475"/>
          <p14:tracePt t="44581" x="2346325" y="3282950"/>
          <p14:tracePt t="44586" x="2336800" y="3273425"/>
          <p14:tracePt t="44597" x="2289175" y="3254375"/>
          <p14:tracePt t="44601" x="2251075" y="3225800"/>
          <p14:tracePt t="44612" x="2222500" y="3225800"/>
          <p14:tracePt t="44622" x="2193925" y="3216275"/>
          <p14:tracePt t="44629" x="2174875" y="3216275"/>
          <p14:tracePt t="44635" x="2128838" y="3206750"/>
          <p14:tracePt t="44642" x="2119313" y="3197225"/>
          <p14:tracePt t="44652" x="2100263" y="3197225"/>
          <p14:tracePt t="44662" x="2081213" y="3187700"/>
          <p14:tracePt t="44668" x="2043113" y="3178175"/>
          <p14:tracePt t="44678" x="2014538" y="3159125"/>
          <p14:tracePt t="44681" x="1985963" y="3149600"/>
          <p14:tracePt t="44692" x="1966913" y="3140075"/>
          <p14:tracePt t="44702" x="1938338" y="3130550"/>
          <p14:tracePt t="44709" x="1928813" y="3130550"/>
          <p14:tracePt t="44718" x="1901825" y="3111500"/>
          <p14:tracePt t="44724" x="1873250" y="3092450"/>
          <p14:tracePt t="44732" x="1854200" y="3084513"/>
          <p14:tracePt t="44742" x="1835150" y="3074988"/>
          <p14:tracePt t="44748" x="1825625" y="3074988"/>
          <p14:tracePt t="44759" x="1797050" y="3055938"/>
          <p14:tracePt t="44763" x="1768475" y="3036888"/>
          <p14:tracePt t="44776" x="1739900" y="3027363"/>
          <p14:tracePt t="44784" x="1720850" y="3027363"/>
          <p14:tracePt t="44787" x="1701800" y="3017838"/>
          <p14:tracePt t="44797" x="1684338" y="3008313"/>
          <p14:tracePt t="44804" x="1674813" y="3008313"/>
          <p14:tracePt t="44813" x="1665288" y="2998788"/>
          <p14:tracePt t="44825" x="1646238" y="2998788"/>
          <p14:tracePt t="44837" x="1636713" y="2998788"/>
          <p14:tracePt t="44864" x="1627188" y="2998788"/>
          <p14:tracePt t="44883" x="1617663" y="2989263"/>
          <p14:tracePt t="44895" x="1608138" y="2979738"/>
          <p14:tracePt t="44911" x="1589088" y="2970213"/>
          <p14:tracePt t="44919" x="1579563" y="2970213"/>
          <p14:tracePt t="44925" x="1570038" y="2970213"/>
          <p14:tracePt t="44934" x="1550988" y="2960688"/>
          <p14:tracePt t="44945" x="1541463" y="2951163"/>
          <p14:tracePt t="44960" x="1522413" y="2941638"/>
          <p14:tracePt t="44963" x="1512888" y="2932113"/>
          <p14:tracePt t="44986" x="1503363" y="2932113"/>
          <p14:tracePt t="44992" x="1493838" y="2932113"/>
          <p14:tracePt t="45004" x="1484313" y="2932113"/>
          <p14:tracePt t="45016" x="1474788" y="2932113"/>
          <p14:tracePt t="45096" x="1466850" y="2922588"/>
          <p14:tracePt t="45120" x="1466850" y="2913063"/>
          <p14:tracePt t="45146" x="1457325" y="2913063"/>
          <p14:tracePt t="45151" x="1447800" y="2913063"/>
          <p14:tracePt t="45165" x="1438275" y="2903538"/>
          <p14:tracePt t="45192" x="1428750" y="2894013"/>
          <p14:tracePt t="45217" x="1428750" y="2884488"/>
          <p14:tracePt t="45241" x="1428750" y="2874963"/>
          <p14:tracePt t="45287" x="1419225" y="2874963"/>
          <p14:tracePt t="45297" x="1409700" y="2874963"/>
          <p14:tracePt t="45378" x="1400175" y="2874963"/>
          <p14:tracePt t="45387" x="1390650" y="2874963"/>
          <p14:tracePt t="45484" x="1381125" y="2874963"/>
          <p14:tracePt t="45489" x="1362075" y="2865438"/>
          <p14:tracePt t="45499" x="1343025" y="2857500"/>
          <p14:tracePt t="45511" x="1323975" y="2857500"/>
          <p14:tracePt t="45525" x="1304925" y="2847975"/>
          <p14:tracePt t="45541" x="1295400" y="2847975"/>
          <p14:tracePt t="45997" x="1304925" y="2847975"/>
          <p14:tracePt t="46009" x="1323975" y="2847975"/>
          <p14:tracePt t="46014" x="1343025" y="2857500"/>
          <p14:tracePt t="46025" x="1352550" y="2857500"/>
          <p14:tracePt t="46029" x="1362075" y="2857500"/>
          <p14:tracePt t="46037" x="1381125" y="2857500"/>
          <p14:tracePt t="46053" x="1400175" y="2857500"/>
          <p14:tracePt t="46064" x="1438275" y="2857500"/>
          <p14:tracePt t="46069" x="1466850" y="2857500"/>
          <p14:tracePt t="46079" x="1493838" y="2847975"/>
          <p14:tracePt t="46092" x="1522413" y="2838450"/>
          <p14:tracePt t="46095" x="1560513" y="2828925"/>
          <p14:tracePt t="46103" x="1589088" y="2819400"/>
          <p14:tracePt t="46111" x="1598613" y="2809875"/>
          <p14:tracePt t="46119" x="1608138" y="2809875"/>
          <p14:tracePt t="46129" x="1608138" y="2800350"/>
          <p14:tracePt t="46133" x="1617663" y="2800350"/>
          <p14:tracePt t="46150" x="1627188" y="2800350"/>
          <p14:tracePt t="46161" x="1636713" y="2790825"/>
          <p14:tracePt t="46177" x="1646238" y="2781300"/>
          <p14:tracePt t="46185" x="1655763" y="2771775"/>
          <p14:tracePt t="46191" x="1665288" y="2771775"/>
          <p14:tracePt t="46199" x="1665288" y="2762250"/>
          <p14:tracePt t="46211" x="1674813" y="2752725"/>
          <p14:tracePt t="46215" x="1693863" y="2752725"/>
          <p14:tracePt t="46229" x="1701800" y="2743200"/>
          <p14:tracePt t="46258" x="1711325" y="2743200"/>
          <p14:tracePt t="48158" x="1711325" y="2752725"/>
          <p14:tracePt t="48313" x="1720850" y="2752725"/>
          <p14:tracePt t="48319" x="1730375" y="2752725"/>
          <p14:tracePt t="48384" x="1739900" y="2752725"/>
          <p14:tracePt t="48394" x="1749425" y="2752725"/>
          <p14:tracePt t="48411" x="1758950" y="2752725"/>
          <p14:tracePt t="48436" x="1758950" y="2781300"/>
          <p14:tracePt t="48441" x="1768475" y="2781300"/>
          <p14:tracePt t="48458" x="1768475" y="2800350"/>
          <p14:tracePt t="48477" x="1768475" y="2819400"/>
          <p14:tracePt t="48506" x="1768475" y="2828925"/>
          <p14:tracePt t="48817" x="1758950" y="2828925"/>
          <p14:tracePt t="48827" x="1749425" y="2828925"/>
          <p14:tracePt t="48837" x="1739900" y="2828925"/>
          <p14:tracePt t="48867" x="1730375" y="2828925"/>
          <p14:tracePt t="48878" x="1720850" y="2828925"/>
          <p14:tracePt t="48883" x="1711325" y="2828925"/>
          <p14:tracePt t="48894" x="1701800" y="2828925"/>
          <p14:tracePt t="48897" x="1674813" y="2828925"/>
          <p14:tracePt t="48911" x="1665288" y="2828925"/>
          <p14:tracePt t="48919" x="1636713" y="2838450"/>
          <p14:tracePt t="48924" x="1627188" y="2838450"/>
          <p14:tracePt t="48933" x="1608138" y="2838450"/>
          <p14:tracePt t="48941" x="1598613" y="2838450"/>
          <p14:tracePt t="48949" x="1570038" y="2838450"/>
          <p14:tracePt t="48961" x="1560513" y="2838450"/>
          <p14:tracePt t="48963" x="1541463" y="2838450"/>
          <p14:tracePt t="48976" x="1531938" y="2838450"/>
          <p14:tracePt t="48980" x="1522413" y="2838450"/>
          <p14:tracePt t="48991" x="1512888" y="2838450"/>
          <p14:tracePt t="48999" x="1503363" y="2838450"/>
          <p14:tracePt t="49448" x="1512888" y="2838450"/>
          <p14:tracePt t="49459" x="1531938" y="2838450"/>
          <p14:tracePt t="49464" x="1570038" y="2828925"/>
          <p14:tracePt t="49474" x="1598613" y="2809875"/>
          <p14:tracePt t="49479" x="1617663" y="2809875"/>
          <p14:tracePt t="49487" x="1646238" y="2800350"/>
          <p14:tracePt t="49500" x="1684338" y="2790825"/>
          <p14:tracePt t="49503" x="1711325" y="2790825"/>
          <p14:tracePt t="49513" x="1739900" y="2781300"/>
          <p14:tracePt t="49519" x="1758950" y="2781300"/>
          <p14:tracePt t="49529" x="1787525" y="2781300"/>
          <p14:tracePt t="49541" x="1797050" y="2771775"/>
          <p14:tracePt t="49560" x="1816100" y="2771775"/>
          <p14:tracePt t="49569" x="1835150" y="2771775"/>
          <p14:tracePt t="49579" x="1854200" y="2771775"/>
          <p14:tracePt t="49745" x="1844675" y="2771775"/>
          <p14:tracePt t="49761" x="1835150" y="2771775"/>
          <p14:tracePt t="49772" x="1816100" y="2771775"/>
          <p14:tracePt t="49786" x="1806575" y="2781300"/>
          <p14:tracePt t="49795" x="1806575" y="2790825"/>
          <p14:tracePt t="49837" x="1797050" y="2790825"/>
          <p14:tracePt t="50644" x="1806575" y="2790825"/>
          <p14:tracePt t="50649" x="1816100" y="2790825"/>
          <p14:tracePt t="50661" x="1825625" y="2790825"/>
          <p14:tracePt t="50663" x="1835150" y="2790825"/>
          <p14:tracePt t="50675" x="1844675" y="2790825"/>
          <p14:tracePt t="50691" x="1863725" y="2790825"/>
          <p14:tracePt t="50699" x="1873250" y="2790825"/>
          <p14:tracePt t="50703" x="1882775" y="2790825"/>
          <p14:tracePt t="50714" x="1901825" y="2790825"/>
          <p14:tracePt t="50725" x="1919288" y="2790825"/>
          <p14:tracePt t="50729" x="1928813" y="2790825"/>
          <p14:tracePt t="50741" x="1938338" y="2790825"/>
          <p14:tracePt t="50746" x="1947863" y="2790825"/>
          <p14:tracePt t="50758" x="1957388" y="2790825"/>
          <p14:tracePt t="50765" x="1966913" y="2790825"/>
          <p14:tracePt t="50779" x="1976438" y="2790825"/>
          <p14:tracePt t="50785" x="1985963" y="2790825"/>
          <p14:tracePt t="50811" x="1995488" y="2781300"/>
          <p14:tracePt t="50828" x="2014538" y="2781300"/>
          <p14:tracePt t="50835" x="2024063" y="2781300"/>
          <p14:tracePt t="50849" x="2062163" y="2781300"/>
          <p14:tracePt t="50863" x="2081213" y="2781300"/>
          <p14:tracePt t="50867" x="2109788" y="2781300"/>
          <p14:tracePt t="50876" x="2128838" y="2781300"/>
          <p14:tracePt t="50886" x="2146300" y="2781300"/>
          <p14:tracePt t="50891" x="2174875" y="2781300"/>
          <p14:tracePt t="50902" x="2203450" y="2771775"/>
          <p14:tracePt t="50908" x="2241550" y="2771775"/>
          <p14:tracePt t="50915" x="2270125" y="2771775"/>
          <p14:tracePt t="50927" x="2289175" y="2771775"/>
          <p14:tracePt t="50932" x="2298700" y="2771775"/>
          <p14:tracePt t="50941" x="2336800" y="2771775"/>
          <p14:tracePt t="50945" x="2365375" y="2771775"/>
          <p14:tracePt t="50958" x="2373313" y="2771775"/>
          <p14:tracePt t="50968" x="2392363" y="2771775"/>
          <p14:tracePt t="50974" x="2430463" y="2781300"/>
          <p14:tracePt t="50982" x="2449513" y="2790825"/>
          <p14:tracePt t="50988" x="2468563" y="2790825"/>
          <p14:tracePt t="50996" x="2497138" y="2800350"/>
          <p14:tracePt t="51008" x="2516188" y="2800350"/>
          <p14:tracePt t="51012" x="2535238" y="2800350"/>
          <p14:tracePt t="51024" x="2554288" y="2800350"/>
          <p14:tracePt t="51028" x="2573338" y="2800350"/>
          <p14:tracePt t="51039" x="2582863" y="2800350"/>
          <p14:tracePt t="51078" x="2592388" y="2800350"/>
          <p14:tracePt t="51249" x="2582863" y="2800350"/>
          <p14:tracePt t="51254" x="2554288" y="2819400"/>
          <p14:tracePt t="51263" x="2544763" y="2819400"/>
          <p14:tracePt t="51269" x="2516188" y="2828925"/>
          <p14:tracePt t="51279" x="2497138" y="2838450"/>
          <p14:tracePt t="51291" x="2478088" y="2847975"/>
          <p14:tracePt t="51295" x="2459038" y="2857500"/>
          <p14:tracePt t="51308" x="2439988" y="2865438"/>
          <p14:tracePt t="51311" x="2420938" y="2865438"/>
          <p14:tracePt t="51320" x="2392363" y="2874963"/>
          <p14:tracePt t="51329" x="2373313" y="2884488"/>
          <p14:tracePt t="51335" x="2327275" y="2913063"/>
          <p14:tracePt t="51346" x="2308225" y="2913063"/>
          <p14:tracePt t="51349" x="2298700" y="2913063"/>
          <p14:tracePt t="51361" x="2289175" y="2913063"/>
          <p14:tracePt t="51391" x="2289175" y="2922588"/>
          <p14:tracePt t="51425" x="2279650" y="2932113"/>
          <p14:tracePt t="51431" x="2270125" y="2941638"/>
          <p14:tracePt t="51451" x="2260600" y="2960688"/>
          <p14:tracePt t="51457" x="2251075" y="2970213"/>
          <p14:tracePt t="51465" x="2241550" y="2970213"/>
          <p14:tracePt t="51475" x="2232025" y="2979738"/>
          <p14:tracePt t="51491" x="2212975" y="2998788"/>
          <p14:tracePt t="51496" x="2212975" y="3008313"/>
          <p14:tracePt t="51509" x="2203450" y="3017838"/>
          <p14:tracePt t="51513" x="2184400" y="3027363"/>
          <p14:tracePt t="51525" x="2174875" y="3027363"/>
          <p14:tracePt t="51543" x="2155825" y="3046413"/>
          <p14:tracePt t="51551" x="2146300" y="3046413"/>
          <p14:tracePt t="51574" x="2138363" y="3046413"/>
          <p14:tracePt t="51578" x="2109788" y="3055938"/>
          <p14:tracePt t="51589" x="2100263" y="3055938"/>
          <p14:tracePt t="51592" x="2062163" y="3065463"/>
          <p14:tracePt t="51601" x="2043113" y="3065463"/>
          <p14:tracePt t="51612" x="2033588" y="3065463"/>
          <p14:tracePt t="51617" x="2014538" y="3074988"/>
          <p14:tracePt t="51628" x="1995488" y="3074988"/>
          <p14:tracePt t="51633" x="1966913" y="3074988"/>
          <p14:tracePt t="51643" x="1957388" y="3084513"/>
          <p14:tracePt t="51651" x="1947863" y="3084513"/>
          <p14:tracePt t="51658" x="1938338" y="3084513"/>
          <p14:tracePt t="51677" x="1928813" y="3084513"/>
          <p14:tracePt t="51713" x="1919288" y="3092450"/>
          <p14:tracePt t="51724" x="1919288" y="3101975"/>
          <p14:tracePt t="51738" x="1911350" y="3101975"/>
          <p14:tracePt t="51747" x="1911350" y="3111500"/>
          <p14:tracePt t="51764" x="1901825" y="3121025"/>
          <p14:tracePt t="51775" x="1892300" y="3121025"/>
          <p14:tracePt t="51779" x="1892300" y="3130550"/>
          <p14:tracePt t="52708" x="1901825" y="3130550"/>
          <p14:tracePt t="52717" x="1911350" y="3130550"/>
          <p14:tracePt t="52723" x="1919288" y="3130550"/>
          <p14:tracePt t="52731" x="1928813" y="3130550"/>
          <p14:tracePt t="52747" x="1938338" y="3130550"/>
          <p14:tracePt t="52758" x="1947863" y="3130550"/>
          <p14:tracePt t="52761" x="1966913" y="3130550"/>
          <p14:tracePt t="52774" x="1976438" y="3130550"/>
          <p14:tracePt t="52777" x="1985963" y="3130550"/>
          <p14:tracePt t="52797" x="2005013" y="3130550"/>
          <p14:tracePt t="52804" x="2014538" y="3130550"/>
          <p14:tracePt t="52840" x="2024063" y="3130550"/>
          <p14:tracePt t="53583" x="2081213" y="3130550"/>
          <p14:tracePt t="53593" x="2119313" y="3130550"/>
          <p14:tracePt t="53599" x="2174875" y="3121025"/>
          <p14:tracePt t="53611" x="2203450" y="3121025"/>
          <p14:tracePt t="53615" x="2241550" y="3121025"/>
          <p14:tracePt t="53628" x="2279650" y="3121025"/>
          <p14:tracePt t="53636" x="2298700" y="3121025"/>
          <p14:tracePt t="53641" x="2317750" y="3121025"/>
          <p14:tracePt t="53650" x="2336800" y="3121025"/>
          <p14:tracePt t="53756" x="2346325" y="3121025"/>
          <p14:tracePt t="53762" x="2365375" y="3121025"/>
          <p14:tracePt t="53776" x="2382838" y="3121025"/>
          <p14:tracePt t="53786" x="2401888" y="3121025"/>
          <p14:tracePt t="53796" x="2420938" y="3111500"/>
          <p14:tracePt t="53801" x="2449513" y="3111500"/>
          <p14:tracePt t="53812" x="2487613" y="3111500"/>
          <p14:tracePt t="53815" x="2506663" y="3111500"/>
          <p14:tracePt t="53829" x="2525713" y="3101975"/>
          <p14:tracePt t="53841" x="2535238" y="3101975"/>
          <p14:tracePt t="53843" x="2544763" y="3101975"/>
          <p14:tracePt t="53851" x="2554288" y="3101975"/>
          <p14:tracePt t="53858" x="2563813" y="3101975"/>
          <p14:tracePt t="53868" x="2582863" y="3101975"/>
          <p14:tracePt t="53881" x="2592388" y="3101975"/>
          <p14:tracePt t="53898" x="2600325" y="3101975"/>
          <p14:tracePt t="53917" x="2619375" y="3101975"/>
          <p14:tracePt t="53924" x="2628900" y="3092450"/>
          <p14:tracePt t="53931" x="2647950" y="3092450"/>
          <p14:tracePt t="53941" x="2676525" y="3084513"/>
          <p14:tracePt t="53948" x="2695575" y="3074988"/>
          <p14:tracePt t="53958" x="2733675" y="3055938"/>
          <p14:tracePt t="53961" x="2771775" y="3055938"/>
          <p14:tracePt t="53974" x="2800350" y="3055938"/>
          <p14:tracePt t="53978" x="2846388" y="3055938"/>
          <p14:tracePt t="53991" x="2884488" y="3055938"/>
          <p14:tracePt t="53997" x="2913063" y="3046413"/>
          <p14:tracePt t="54004" x="2960688" y="3046413"/>
          <p14:tracePt t="54014" x="2989263" y="3046413"/>
          <p14:tracePt t="54017" x="3008313" y="3036888"/>
          <p14:tracePt t="54027" x="3046413" y="3027363"/>
          <p14:tracePt t="54041" x="3073400" y="3027363"/>
          <p14:tracePt t="54044" x="3101975" y="3017838"/>
          <p14:tracePt t="54054" x="3121025" y="3008313"/>
          <p14:tracePt t="54058" x="3168650" y="3008313"/>
          <p14:tracePt t="54067" x="3197225" y="2998788"/>
          <p14:tracePt t="54078" x="3254375" y="2989263"/>
          <p14:tracePt t="54083" x="3300413" y="2989263"/>
          <p14:tracePt t="54094" x="3338513" y="2979738"/>
          <p14:tracePt t="54099" x="3386138" y="2979738"/>
          <p14:tracePt t="54111" x="3414713" y="2970213"/>
          <p14:tracePt t="54119" x="3443288" y="2970213"/>
          <p14:tracePt t="54124" x="3471863" y="2970213"/>
          <p14:tracePt t="54133" x="3508375" y="2951163"/>
          <p14:tracePt t="54140" x="3536950" y="2951163"/>
          <p14:tracePt t="54149" x="3565525" y="2951163"/>
          <p14:tracePt t="54161" x="3584575" y="2951163"/>
          <p14:tracePt t="54163" x="3613150" y="2951163"/>
          <p14:tracePt t="54175" x="3622675" y="2951163"/>
          <p14:tracePt t="54181" x="3632200" y="2951163"/>
          <p14:tracePt t="54192" x="3641725" y="2951163"/>
          <p14:tracePt t="54200" x="3651250" y="2951163"/>
          <p14:tracePt t="54216" x="3670300" y="2941638"/>
          <p14:tracePt t="54219" x="3679825" y="2941638"/>
          <p14:tracePt t="54229" x="3698875" y="2941638"/>
          <p14:tracePt t="54245" x="3708400" y="2941638"/>
          <p14:tracePt t="54257" x="3725863" y="2941638"/>
          <p14:tracePt t="54299" x="3735388" y="2941638"/>
          <p14:tracePt t="54319" x="3744913" y="2941638"/>
          <p14:tracePt t="54327" x="3763963" y="2941638"/>
          <p14:tracePt t="54343" x="3773488" y="2941638"/>
          <p14:tracePt t="54351" x="3783013" y="2941638"/>
          <p14:tracePt t="54361" x="3792538" y="2941638"/>
          <p14:tracePt t="54365" x="3802063" y="2941638"/>
          <p14:tracePt t="54377" x="3811588" y="2941638"/>
          <p14:tracePt t="54381" x="3840163" y="2941638"/>
          <p14:tracePt t="54393" x="3916363" y="2941638"/>
          <p14:tracePt t="54401" x="3971925" y="2922588"/>
          <p14:tracePt t="54407" x="4019550" y="2922588"/>
          <p14:tracePt t="54415" x="4076700" y="2922588"/>
          <p14:tracePt t="54424" x="4114800" y="2913063"/>
          <p14:tracePt t="54431" x="4143375" y="2913063"/>
          <p14:tracePt t="54443" x="4162425" y="2913063"/>
          <p14:tracePt t="54448" x="4198938" y="2903538"/>
          <p14:tracePt t="54458" x="4227513" y="2903538"/>
          <p14:tracePt t="54462" x="4246563" y="2903538"/>
          <p14:tracePt t="54474" x="4265613" y="2903538"/>
          <p14:tracePt t="54481" x="4275138" y="2903538"/>
          <p14:tracePt t="54568" x="4284663" y="2903538"/>
          <p14:tracePt t="54593" x="4294188" y="2903538"/>
          <p14:tracePt t="54608" x="4303713" y="2903538"/>
          <p14:tracePt t="54634" x="4313238" y="2903538"/>
          <p14:tracePt t="54643" x="4322763" y="2903538"/>
          <p14:tracePt t="54664" x="4332288" y="2903538"/>
          <p14:tracePt t="54684" x="4332288" y="2913063"/>
          <p14:tracePt t="54690" x="4341813" y="2922588"/>
          <p14:tracePt t="54704" x="4351338" y="2932113"/>
          <p14:tracePt t="54713" x="4360863" y="2941638"/>
          <p14:tracePt t="54724" x="4370388" y="2951163"/>
          <p14:tracePt t="54730" x="4389438" y="2970213"/>
          <p14:tracePt t="54741" x="4398963" y="2989263"/>
          <p14:tracePt t="54746" x="4406900" y="2998788"/>
          <p14:tracePt t="54757" x="4425950" y="3017838"/>
          <p14:tracePt t="54765" x="4445000" y="3027363"/>
          <p14:tracePt t="54779" x="4464050" y="3046413"/>
          <p14:tracePt t="54786" x="4473575" y="3055938"/>
          <p14:tracePt t="54796" x="4492625" y="3065463"/>
          <p14:tracePt t="54808" x="4502150" y="3074988"/>
          <p14:tracePt t="54811" x="4511675" y="3084513"/>
          <p14:tracePt t="54820" x="4530725" y="3092450"/>
          <p14:tracePt t="54835" x="4540250" y="3101975"/>
          <p14:tracePt t="54846" x="4540250" y="3111500"/>
          <p14:tracePt t="54852" x="4540250" y="3121025"/>
          <p14:tracePt t="54861" x="4568825" y="3149600"/>
          <p14:tracePt t="54865" x="4578350" y="3159125"/>
          <p14:tracePt t="54877" x="4597400" y="3168650"/>
          <p14:tracePt t="54886" x="4606925" y="3178175"/>
          <p14:tracePt t="54890" x="4616450" y="3178175"/>
          <p14:tracePt t="54901" x="4625975" y="3187700"/>
          <p14:tracePt t="54908" x="4643438" y="3197225"/>
          <p14:tracePt t="54915" x="4652963" y="3197225"/>
          <p14:tracePt t="54927" x="4662488" y="3216275"/>
          <p14:tracePt t="54943" x="4691063" y="3225800"/>
          <p14:tracePt t="54958" x="4700588" y="3235325"/>
          <p14:tracePt t="54968" x="4710113" y="3244850"/>
          <p14:tracePt t="54974" x="4719638" y="3254375"/>
          <p14:tracePt t="54981" x="4738688" y="3273425"/>
          <p14:tracePt t="54985" x="4757738" y="3292475"/>
          <p14:tracePt t="54995" x="4767263" y="3311525"/>
          <p14:tracePt t="55008" x="4786313" y="3328988"/>
          <p14:tracePt t="55011" x="4795838" y="3348038"/>
          <p14:tracePt t="55024" x="4833938" y="3376613"/>
          <p14:tracePt t="55028" x="4852988" y="3405188"/>
          <p14:tracePt t="55040" x="4860925" y="3405188"/>
          <p14:tracePt t="55048" x="4879975" y="3424238"/>
          <p14:tracePt t="55052" x="4879975" y="3433763"/>
          <p14:tracePt t="55061" x="4889500" y="3443288"/>
          <p14:tracePt t="55067" x="4908550" y="3462338"/>
          <p14:tracePt t="55077" x="4918075" y="3471863"/>
          <p14:tracePt t="55090" x="4937125" y="3490913"/>
          <p14:tracePt t="55093" x="4946650" y="3500438"/>
          <p14:tracePt t="55101" x="4956175" y="3500438"/>
          <p14:tracePt t="55111" x="4965700" y="3500438"/>
          <p14:tracePt t="55118" x="4975225" y="3500438"/>
          <p14:tracePt t="55128" x="4984750" y="3509963"/>
          <p14:tracePt t="55133" x="5003800" y="3509963"/>
          <p14:tracePt t="55144" x="5013325" y="3509963"/>
          <p14:tracePt t="55147" x="5060950" y="3519488"/>
          <p14:tracePt t="55158" x="5106988" y="3519488"/>
          <p14:tracePt t="55167" x="5164138" y="3538538"/>
          <p14:tracePt t="55174" x="5221288" y="3538538"/>
          <p14:tracePt t="55184" x="5278438" y="3538538"/>
          <p14:tracePt t="55190" x="5324475" y="3538538"/>
          <p14:tracePt t="55197" x="5362575" y="3538538"/>
          <p14:tracePt t="55208" x="5391150" y="3538538"/>
          <p14:tracePt t="55214" x="5410200" y="3538538"/>
          <p14:tracePt t="55224" x="5448300" y="3538538"/>
          <p14:tracePt t="55229" x="5457825" y="3538538"/>
          <p14:tracePt t="55241" x="5476875" y="3538538"/>
          <p14:tracePt t="55249" x="5495925" y="3538538"/>
          <p14:tracePt t="55330" x="5505450" y="3538538"/>
          <p14:tracePt t="55334" x="5524500" y="3538538"/>
          <p14:tracePt t="55345" x="5541963" y="3529013"/>
          <p14:tracePt t="55350" x="5551488" y="3509963"/>
          <p14:tracePt t="55361" x="5570538" y="3481388"/>
          <p14:tracePt t="55370" x="5580063" y="3481388"/>
          <p14:tracePt t="55377" x="5589588" y="3471863"/>
          <p14:tracePt t="55386" x="5599113" y="3462338"/>
          <p14:tracePt t="55391" x="5599113" y="3452813"/>
          <p14:tracePt t="55400" x="5608638" y="3452813"/>
          <p14:tracePt t="55411" x="5618163" y="3433763"/>
          <p14:tracePt t="55428" x="5618163" y="3424238"/>
          <p14:tracePt t="55430" x="5627688" y="3414713"/>
          <p14:tracePt t="55440" x="5646738" y="3405188"/>
          <p14:tracePt t="55452" x="5665788" y="3386138"/>
          <p14:tracePt t="55457" x="5684838" y="3367088"/>
          <p14:tracePt t="55465" x="5722938" y="3367088"/>
          <p14:tracePt t="55474" x="5722938" y="3357563"/>
          <p14:tracePt t="55481" x="5741988" y="3357563"/>
          <p14:tracePt t="55492" x="5778500" y="3338513"/>
          <p14:tracePt t="55496" x="5797550" y="3328988"/>
          <p14:tracePt t="55508" x="5826125" y="3311525"/>
          <p14:tracePt t="55512" x="5845175" y="3311525"/>
          <p14:tracePt t="55524" x="5873750" y="3302000"/>
          <p14:tracePt t="55531" x="5883275" y="3292475"/>
          <p14:tracePt t="55535" x="5902325" y="3282950"/>
          <p14:tracePt t="55558" x="5940425" y="3254375"/>
          <p14:tracePt t="55561" x="5949950" y="3254375"/>
          <p14:tracePt t="55574" x="5969000" y="3244850"/>
          <p14:tracePt t="55577" x="5978525" y="3235325"/>
          <p14:tracePt t="55593" x="5995988" y="3225800"/>
          <p14:tracePt t="55601" x="6005513" y="3216275"/>
          <p14:tracePt t="55617" x="6005513" y="3197225"/>
          <p14:tracePt t="55652" x="6005513" y="3187700"/>
          <p14:tracePt t="55708" x="6015038" y="3178175"/>
          <p14:tracePt t="55714" x="6015038" y="3168650"/>
          <p14:tracePt t="55724" x="6034088" y="3140075"/>
          <p14:tracePt t="55730" x="6043613" y="3121025"/>
          <p14:tracePt t="55740" x="6053138" y="3101975"/>
          <p14:tracePt t="55749" x="6081713" y="3074988"/>
          <p14:tracePt t="55754" x="6091238" y="3027363"/>
          <p14:tracePt t="55764" x="6091238" y="2989263"/>
          <p14:tracePt t="55769" x="6091238" y="2970213"/>
          <p14:tracePt t="55779" x="6091238" y="2941638"/>
          <p14:tracePt t="55791" x="6091238" y="2922588"/>
          <p14:tracePt t="55794" x="6091238" y="2903538"/>
          <p14:tracePt t="55805" x="6062663" y="2865438"/>
          <p14:tracePt t="55819" x="6053138" y="2865438"/>
          <p14:tracePt t="56174" x="6053138" y="2894013"/>
          <p14:tracePt t="56184" x="6053138" y="2913063"/>
          <p14:tracePt t="56190" x="6062663" y="2932113"/>
          <p14:tracePt t="56197" x="6062663" y="2951163"/>
          <p14:tracePt t="56207" x="6062663" y="2970213"/>
          <p14:tracePt t="56213" x="6062663" y="2998788"/>
          <p14:tracePt t="56224" x="6062663" y="3046413"/>
          <p14:tracePt t="56227" x="6062663" y="3074988"/>
          <p14:tracePt t="56240" x="6062663" y="3111500"/>
          <p14:tracePt t="56247" x="6062663" y="3168650"/>
          <p14:tracePt t="56255" x="6062663" y="3216275"/>
          <p14:tracePt t="56263" x="6062663" y="3263900"/>
          <p14:tracePt t="56270" x="6053138" y="3282950"/>
          <p14:tracePt t="56279" x="6034088" y="3319463"/>
          <p14:tracePt t="56290" x="6034088" y="3338513"/>
          <p14:tracePt t="56294" x="6024563" y="3357563"/>
          <p14:tracePt t="56304" x="6015038" y="3386138"/>
          <p14:tracePt t="56310" x="6005513" y="3424238"/>
          <p14:tracePt t="56319" x="5986463" y="3452813"/>
          <p14:tracePt t="56329" x="5978525" y="3471863"/>
          <p14:tracePt t="56334" x="5959475" y="3519488"/>
          <p14:tracePt t="56343" x="5930900" y="3546475"/>
          <p14:tracePt t="56349" x="5921375" y="3584575"/>
          <p14:tracePt t="56360" x="5911850" y="3603625"/>
          <p14:tracePt t="56370" x="5902325" y="3622675"/>
          <p14:tracePt t="56377" x="5883275" y="3651250"/>
          <p14:tracePt t="56385" x="5873750" y="3670300"/>
          <p14:tracePt t="56390" x="5864225" y="3679825"/>
          <p14:tracePt t="56399" x="5854700" y="3698875"/>
          <p14:tracePt t="56410" x="5854700" y="3708400"/>
          <p14:tracePt t="56415" x="5854700" y="3717925"/>
          <p14:tracePt t="56440" x="5845175" y="3717925"/>
          <p14:tracePt t="56754" x="5845175" y="3727450"/>
          <p14:tracePt t="56764" x="5845175" y="3736975"/>
          <p14:tracePt t="56807" x="5845175" y="3746500"/>
          <p14:tracePt t="56827" x="5845175" y="3756025"/>
          <p14:tracePt t="56834" x="5845175" y="3765550"/>
          <p14:tracePt t="56843" x="5845175" y="3773488"/>
          <p14:tracePt t="56869" x="5854700" y="3783013"/>
          <p14:tracePt t="57414" x="5854700" y="3792538"/>
          <p14:tracePt t="59830" x="5845175" y="3792538"/>
          <p14:tracePt t="60194" x="5835650" y="3792538"/>
          <p14:tracePt t="60204" x="5835650" y="3802063"/>
          <p14:tracePt t="60213" x="5835650" y="3811588"/>
          <p14:tracePt t="60228" x="5826125" y="3821113"/>
          <p14:tracePt t="60233" x="5816600" y="3830638"/>
          <p14:tracePt t="60256" x="5807075" y="3840163"/>
          <p14:tracePt t="60259" x="5797550" y="3849688"/>
          <p14:tracePt t="60273" x="5788025" y="3859213"/>
          <p14:tracePt t="60283" x="5778500" y="3878263"/>
          <p14:tracePt t="60300" x="5768975" y="3887788"/>
          <p14:tracePt t="60325" x="5768975" y="3897313"/>
          <p14:tracePt t="60582" x="5778500" y="3887788"/>
          <p14:tracePt t="60617" x="5788025" y="3887788"/>
          <p14:tracePt t="60631" x="5797550" y="3887788"/>
          <p14:tracePt t="60639" x="5807075" y="3878263"/>
          <p14:tracePt t="60645" x="5816600" y="3868738"/>
          <p14:tracePt t="60658" x="5816600" y="3859213"/>
          <p14:tracePt t="60661" x="5826125" y="3859213"/>
          <p14:tracePt t="60673" x="5826125" y="3849688"/>
          <p14:tracePt t="60690" x="5835650" y="3840163"/>
          <p14:tracePt t="60701" x="5845175" y="3840163"/>
          <p14:tracePt t="60807" x="5826125" y="3830638"/>
          <p14:tracePt t="60818" x="5797550" y="3830638"/>
          <p14:tracePt t="60825" x="5759450" y="3830638"/>
          <p14:tracePt t="60833" x="5713413" y="3830638"/>
          <p14:tracePt t="60839" x="5608638" y="3830638"/>
          <p14:tracePt t="60850" x="5495925" y="3830638"/>
          <p14:tracePt t="60859" x="5334000" y="3830638"/>
          <p14:tracePt t="60863" x="5126038" y="3830638"/>
          <p14:tracePt t="60874" x="4937125" y="3830638"/>
          <p14:tracePt t="60879" x="4710113" y="3830638"/>
          <p14:tracePt t="60890" x="4502150" y="3830638"/>
          <p14:tracePt t="60899" x="4313238" y="3830638"/>
          <p14:tracePt t="60907" x="4124325" y="3830638"/>
          <p14:tracePt t="60913" x="3952875" y="3830638"/>
          <p14:tracePt t="60920" x="3802063" y="3830638"/>
          <p14:tracePt t="60929" x="3670300" y="3830638"/>
          <p14:tracePt t="60940" x="3536950" y="3830638"/>
          <p14:tracePt t="60945" x="3405188" y="3830638"/>
          <p14:tracePt t="60957" x="3273425" y="3821113"/>
          <p14:tracePt t="60960" x="3159125" y="3802063"/>
          <p14:tracePt t="60970" x="3027363" y="3802063"/>
          <p14:tracePt t="60979" x="2874963" y="3792538"/>
          <p14:tracePt t="60983" x="2724150" y="3773488"/>
          <p14:tracePt t="60995" x="2554288" y="3746500"/>
          <p14:tracePt t="60999" x="2401888" y="3727450"/>
          <p14:tracePt t="61010" x="2260600" y="3717925"/>
          <p14:tracePt t="61019" x="2109788" y="3679825"/>
          <p14:tracePt t="61027" x="1995488" y="3670300"/>
          <p14:tracePt t="61035" x="1882775" y="3651250"/>
          <p14:tracePt t="61040" x="1720850" y="3622675"/>
          <p14:tracePt t="61051" x="1589088" y="3575050"/>
          <p14:tracePt t="61057" x="1438275" y="3546475"/>
          <p14:tracePt t="61066" x="1295400" y="3500438"/>
          <p14:tracePt t="61078" x="1144588" y="3433763"/>
          <p14:tracePt t="61081" x="1039813" y="3376613"/>
          <p14:tracePt t="61093" x="917575" y="3319463"/>
          <p14:tracePt t="61095" x="831850" y="3273425"/>
          <p14:tracePt t="61109" x="766763" y="3254375"/>
          <p14:tracePt t="61117" x="738188" y="3235325"/>
          <p14:tracePt t="61123" x="728663" y="3225800"/>
          <p14:tracePt t="61140" x="719138" y="3216275"/>
          <p14:tracePt t="61160" x="719138" y="3206750"/>
          <p14:tracePt t="61435" x="709613" y="3206750"/>
          <p14:tracePt t="61459" x="700088" y="3197225"/>
          <p14:tracePt t="61877" x="700088" y="3206750"/>
          <p14:tracePt t="61903" x="681038" y="3206750"/>
          <p14:tracePt t="61913" x="671513" y="3206750"/>
          <p14:tracePt t="61922" x="652463" y="3216275"/>
          <p14:tracePt t="61929" x="633413" y="3216275"/>
          <p14:tracePt t="61933" x="614363" y="3216275"/>
          <p14:tracePt t="61943" x="585788" y="3225800"/>
          <p14:tracePt t="61957" x="576263" y="3235325"/>
          <p14:tracePt t="61972" x="566738" y="3235325"/>
          <p14:tracePt t="61976" x="558800" y="3244850"/>
          <p14:tracePt t="61984" x="549275" y="3244850"/>
          <p14:tracePt t="61994" x="539750" y="3244850"/>
          <p14:tracePt t="61999" x="520700" y="3244850"/>
          <p14:tracePt t="62010" x="511175" y="3254375"/>
          <p14:tracePt t="62026" x="501650" y="3263900"/>
          <p14:tracePt t="62035" x="492125" y="3263900"/>
          <p14:tracePt t="62049" x="492125" y="3273425"/>
          <p14:tracePt t="62056" x="482600" y="3273425"/>
          <p14:tracePt t="62258" x="482600" y="3263900"/>
          <p14:tracePt t="62267" x="482600" y="3244850"/>
          <p14:tracePt t="62278" x="492125" y="3225800"/>
          <p14:tracePt t="62293" x="501650" y="3206750"/>
          <p14:tracePt t="62323" x="501650" y="3197225"/>
          <p14:tracePt t="62348" x="501650" y="3187700"/>
          <p14:tracePt t="62357" x="501650" y="3178175"/>
          <p14:tracePt t="64304" x="511175" y="3178175"/>
          <p14:tracePt t="64316" x="520700" y="3178175"/>
          <p14:tracePt t="64323" x="530225" y="3178175"/>
          <p14:tracePt t="64330" x="539750" y="3178175"/>
          <p14:tracePt t="64340" x="549275" y="3178175"/>
          <p14:tracePt t="64346" x="558800" y="3159125"/>
          <p14:tracePt t="64357" x="576263" y="3159125"/>
          <p14:tracePt t="64360" x="595313" y="3149600"/>
          <p14:tracePt t="64379" x="623888" y="3140075"/>
          <p14:tracePt t="64386" x="633413" y="3130550"/>
          <p14:tracePt t="64396" x="661988" y="3130550"/>
          <p14:tracePt t="64399" x="681038" y="3121025"/>
          <p14:tracePt t="64411" x="700088" y="3121025"/>
          <p14:tracePt t="64423" x="719138" y="3121025"/>
          <p14:tracePt t="64426" x="738188" y="3121025"/>
          <p14:tracePt t="64435" x="776288" y="3121025"/>
          <p14:tracePt t="64442" x="822325" y="3111500"/>
          <p14:tracePt t="64451" x="850900" y="3111500"/>
          <p14:tracePt t="64462" x="927100" y="3111500"/>
          <p14:tracePt t="64466" x="965200" y="3111500"/>
          <p14:tracePt t="64477" x="1012825" y="3111500"/>
          <p14:tracePt t="64481" x="1068388" y="3111500"/>
          <p14:tracePt t="64493" x="1106488" y="3111500"/>
          <p14:tracePt t="64502" x="1125538" y="3111500"/>
          <p14:tracePt t="64506" x="1144588" y="3111500"/>
          <p14:tracePt t="64515" x="1154113" y="3111500"/>
          <p14:tracePt t="64523" x="1163638" y="3111500"/>
          <p14:tracePt t="64543" x="1173163" y="3111500"/>
          <p14:tracePt t="64572" x="1173163" y="3121025"/>
          <p14:tracePt t="64581" x="1173163" y="3130550"/>
          <p14:tracePt t="64589" x="1182688" y="3130550"/>
          <p14:tracePt t="64597" x="1182688" y="3140075"/>
          <p14:tracePt t="64628" x="1182688" y="3149600"/>
          <p14:tracePt t="64639" x="1182688" y="3168650"/>
          <p14:tracePt t="64643" x="1182688" y="3197225"/>
          <p14:tracePt t="64651" x="1182688" y="3216275"/>
          <p14:tracePt t="64662" x="1182688" y="3235325"/>
          <p14:tracePt t="64667" x="1182688" y="3263900"/>
          <p14:tracePt t="64677" x="1182688" y="3302000"/>
          <p14:tracePt t="64683" x="1182688" y="3319463"/>
          <p14:tracePt t="64694" x="1163638" y="3338513"/>
          <p14:tracePt t="64707" x="1154113" y="3357563"/>
          <p14:tracePt t="64710" x="1154113" y="3367088"/>
          <p14:tracePt t="64726" x="1135063" y="3386138"/>
          <p14:tracePt t="64733" x="1125538" y="3395663"/>
          <p14:tracePt t="64744" x="1116013" y="3405188"/>
          <p14:tracePt t="64759" x="1106488" y="3405188"/>
          <p14:tracePt t="64764" x="1106488" y="3414713"/>
          <p14:tracePt t="64814" x="1096963" y="3414713"/>
          <p14:tracePt t="64830" x="1087438" y="3433763"/>
          <p14:tracePt t="64840" x="1087438" y="3443288"/>
          <p14:tracePt t="64844" x="1077913" y="3443288"/>
          <p14:tracePt t="64864" x="1077913" y="3452813"/>
          <p14:tracePt t="64880" x="1077913" y="3462338"/>
          <p14:tracePt t="64896" x="1077913" y="3471863"/>
          <p14:tracePt t="64906" x="1068388" y="3471863"/>
          <p14:tracePt t="64926" x="1068388" y="3481388"/>
          <p14:tracePt t="65001" x="1077913" y="3481388"/>
          <p14:tracePt t="65006" x="1096963" y="3490913"/>
          <p14:tracePt t="65016" x="1125538" y="3490913"/>
          <p14:tracePt t="65026" x="1154113" y="3500438"/>
          <p14:tracePt t="65031" x="1201738" y="3500438"/>
          <p14:tracePt t="65042" x="1230313" y="3500438"/>
          <p14:tracePt t="65047" x="1285875" y="3500438"/>
          <p14:tracePt t="65058" x="1362075" y="3500438"/>
          <p14:tracePt t="65061" x="1438275" y="3500438"/>
          <p14:tracePt t="65073" x="1512888" y="3500438"/>
          <p14:tracePt t="65081" x="1579563" y="3500438"/>
          <p14:tracePt t="65089" x="1636713" y="3471863"/>
          <p14:tracePt t="65097" x="1674813" y="3462338"/>
          <p14:tracePt t="65107" x="1684338" y="3452813"/>
          <p14:tracePt t="65113" x="1711325" y="3433763"/>
          <p14:tracePt t="65124" x="1720850" y="3414713"/>
          <p14:tracePt t="65127" x="1739900" y="3395663"/>
          <p14:tracePt t="65139" x="1749425" y="3357563"/>
          <p14:tracePt t="65143" x="1758950" y="3338513"/>
          <p14:tracePt t="65156" x="1768475" y="3311525"/>
          <p14:tracePt t="65164" x="1768475" y="3282950"/>
          <p14:tracePt t="65167" x="1768475" y="3263900"/>
          <p14:tracePt t="65177" x="1768475" y="3254375"/>
          <p14:tracePt t="65183" x="1768475" y="3225800"/>
          <p14:tracePt t="65193" x="1768475" y="3197225"/>
          <p14:tracePt t="65206" x="1768475" y="3187700"/>
          <p14:tracePt t="65210" x="1768475" y="3159125"/>
          <p14:tracePt t="65223" x="1778000" y="3111500"/>
          <p14:tracePt t="65234" x="1778000" y="3084513"/>
          <p14:tracePt t="65244" x="1778000" y="3074988"/>
          <p14:tracePt t="65250" x="1778000" y="3055938"/>
          <p14:tracePt t="65260" x="1778000" y="3036888"/>
          <p14:tracePt t="65266" x="1778000" y="3027363"/>
          <p14:tracePt t="65276" x="1778000" y="3017838"/>
          <p14:tracePt t="65279" x="1778000" y="3008313"/>
          <p14:tracePt t="65289" x="1758950" y="2989263"/>
          <p14:tracePt t="65300" x="1749425" y="2979738"/>
          <p14:tracePt t="65308" x="1739900" y="2970213"/>
          <p14:tracePt t="65315" x="1730375" y="2951163"/>
          <p14:tracePt t="65322" x="1720850" y="2941638"/>
          <p14:tracePt t="65339" x="1711325" y="2932113"/>
          <p14:tracePt t="65345" x="1701800" y="2932113"/>
          <p14:tracePt t="65359" x="1693863" y="2922588"/>
          <p14:tracePt t="65361" x="1684338" y="2922588"/>
          <p14:tracePt t="65373" x="1684338" y="2913063"/>
          <p14:tracePt t="65389" x="1674813" y="2913063"/>
          <p14:tracePt t="65977" x="1665288" y="2913063"/>
          <p14:tracePt t="65992" x="1655763" y="2913063"/>
          <p14:tracePt t="73347" x="1627188" y="2922588"/>
          <p14:tracePt t="73357" x="1608138" y="2922588"/>
          <p14:tracePt t="73368" x="1598613" y="2922588"/>
          <p14:tracePt t="73381" x="1589088" y="2922588"/>
          <p14:tracePt t="73397" x="1570038" y="2922588"/>
          <p14:tracePt t="75828" x="1570038" y="2932113"/>
          <p14:tracePt t="75839" x="1560513" y="2941638"/>
          <p14:tracePt t="75847" x="1560513" y="2970213"/>
          <p14:tracePt t="75854" x="1531938" y="3017838"/>
          <p14:tracePt t="75863" x="1512888" y="3046413"/>
          <p14:tracePt t="75869" x="1493838" y="3084513"/>
          <p14:tracePt t="75877" x="1447800" y="3111500"/>
          <p14:tracePt t="75888" x="1409700" y="3149600"/>
          <p14:tracePt t="75894" x="1390650" y="3197225"/>
          <p14:tracePt t="75905" x="1352550" y="3225800"/>
          <p14:tracePt t="75908" x="1323975" y="3263900"/>
          <p14:tracePt t="75917" x="1314450" y="3282950"/>
          <p14:tracePt t="75927" x="1266825" y="3311525"/>
          <p14:tracePt t="75934" x="1239838" y="3338513"/>
          <p14:tracePt t="75943" x="1192213" y="3367088"/>
          <p14:tracePt t="75949" x="1154113" y="3395663"/>
          <p14:tracePt t="75960" x="1106488" y="3424238"/>
          <p14:tracePt t="75971" x="1039813" y="3481388"/>
          <p14:tracePt t="75974" x="1012825" y="3519488"/>
          <p14:tracePt t="75983" x="946150" y="3538538"/>
          <p14:tracePt t="75991" x="927100" y="3556000"/>
          <p14:tracePt t="76000" x="879475" y="3594100"/>
          <p14:tracePt t="76009" x="831850" y="3632200"/>
          <p14:tracePt t="76013" x="793750" y="3651250"/>
          <p14:tracePt t="76024" x="776288" y="3660775"/>
          <p14:tracePt t="76030" x="766763" y="3679825"/>
          <p14:tracePt t="76041" x="757238" y="3679825"/>
          <p14:tracePt t="76049" x="757238" y="3689350"/>
          <p14:tracePt t="76186" x="757238" y="3660775"/>
          <p14:tracePt t="76192" x="747713" y="3641725"/>
          <p14:tracePt t="76204" x="738188" y="3613150"/>
          <p14:tracePt t="76211" x="738188" y="3594100"/>
          <p14:tracePt t="76215" x="738188" y="3575050"/>
          <p14:tracePt t="76225" x="738188" y="3538538"/>
          <p14:tracePt t="76231" x="728663" y="3519488"/>
          <p14:tracePt t="76242" x="728663" y="3509963"/>
          <p14:tracePt t="76255" x="728663" y="3481388"/>
          <p14:tracePt t="76258" x="728663" y="3471863"/>
          <p14:tracePt t="76268" x="728663" y="3452813"/>
          <p14:tracePt t="76272" x="728663" y="3433763"/>
          <p14:tracePt t="76281" x="728663" y="3414713"/>
          <p14:tracePt t="76297" x="728663" y="3395663"/>
          <p14:tracePt t="76308" x="728663" y="3386138"/>
          <p14:tracePt t="76311" x="728663" y="3367088"/>
          <p14:tracePt t="76323" x="728663" y="3348038"/>
          <p14:tracePt t="76332" x="728663" y="3338513"/>
          <p14:tracePt t="76338" x="738188" y="3319463"/>
          <p14:tracePt t="76347" x="747713" y="3302000"/>
          <p14:tracePt t="76354" x="757238" y="3282950"/>
          <p14:tracePt t="76362" x="757238" y="3263900"/>
          <p14:tracePt t="76378" x="757238" y="3244850"/>
          <p14:tracePt t="76388" x="757238" y="3225800"/>
          <p14:tracePt t="76393" x="757238" y="3197225"/>
          <p14:tracePt t="76405" x="757238" y="3178175"/>
          <p14:tracePt t="76414" x="757238" y="3168650"/>
          <p14:tracePt t="76420" x="757238" y="3140075"/>
          <p14:tracePt t="76427" x="757238" y="3121025"/>
          <p14:tracePt t="76434" x="757238" y="3111500"/>
          <p14:tracePt t="76443" x="757238" y="3084513"/>
          <p14:tracePt t="76455" x="757238" y="3074988"/>
          <p14:tracePt t="76469" x="757238" y="3046413"/>
          <p14:tracePt t="76474" x="757238" y="3027363"/>
          <p14:tracePt t="76484" x="757238" y="3008313"/>
          <p14:tracePt t="76493" x="757238" y="2998788"/>
          <p14:tracePt t="76498" x="757238" y="2989263"/>
          <p14:tracePt t="76510" x="757238" y="2970213"/>
          <p14:tracePt t="76533" x="757238" y="2960688"/>
          <p14:tracePt t="76557" x="757238" y="2951163"/>
          <p14:tracePt t="76645" x="776288" y="2932113"/>
          <p14:tracePt t="76656" x="785813" y="2922588"/>
          <p14:tracePt t="76660" x="803275" y="2922588"/>
          <p14:tracePt t="76670" x="831850" y="2903538"/>
          <p14:tracePt t="76676" x="860425" y="2894013"/>
          <p14:tracePt t="76688" x="869950" y="2894013"/>
          <p14:tracePt t="76695" x="898525" y="2884488"/>
          <p14:tracePt t="76704" x="908050" y="2884488"/>
          <p14:tracePt t="76712" x="917575" y="2884488"/>
          <p14:tracePt t="76715" x="955675" y="2884488"/>
          <p14:tracePt t="76725" x="974725" y="2894013"/>
          <p14:tracePt t="76738" x="984250" y="2913063"/>
          <p14:tracePt t="76741" x="1003300" y="2932113"/>
          <p14:tracePt t="76758" x="1012825" y="2970213"/>
          <p14:tracePt t="76766" x="1020763" y="2979738"/>
          <p14:tracePt t="76775" x="1020763" y="2989263"/>
          <p14:tracePt t="76781" x="1020763" y="3008313"/>
          <p14:tracePt t="76791" x="1030288" y="3046413"/>
          <p14:tracePt t="76795" x="1030288" y="3074988"/>
          <p14:tracePt t="76807" x="1030288" y="3121025"/>
          <p14:tracePt t="76816" x="1030288" y="3159125"/>
          <p14:tracePt t="76824" x="1030288" y="3206750"/>
          <p14:tracePt t="76831" x="1030288" y="3244850"/>
          <p14:tracePt t="76838" x="1030288" y="3263900"/>
          <p14:tracePt t="76845" x="1030288" y="3302000"/>
          <p14:tracePt t="76858" x="1030288" y="3328988"/>
          <p14:tracePt t="76861" x="1012825" y="3357563"/>
          <p14:tracePt t="76872" x="1003300" y="3376613"/>
          <p14:tracePt t="76877" x="993775" y="3395663"/>
          <p14:tracePt t="76888" x="974725" y="3414713"/>
          <p14:tracePt t="76898" x="946150" y="3452813"/>
          <p14:tracePt t="76904" x="927100" y="3481388"/>
          <p14:tracePt t="76911" x="917575" y="3500438"/>
          <p14:tracePt t="76918" x="889000" y="3538538"/>
          <p14:tracePt t="76927" x="879475" y="3556000"/>
          <p14:tracePt t="76942" x="841375" y="3584575"/>
          <p14:tracePt t="76955" x="822325" y="3603625"/>
          <p14:tracePt t="76958" x="812800" y="3613150"/>
          <p14:tracePt t="76968" x="785813" y="3641725"/>
          <p14:tracePt t="76978" x="757238" y="3660775"/>
          <p14:tracePt t="76983" x="747713" y="3679825"/>
          <p14:tracePt t="76994" x="709613" y="3717925"/>
          <p14:tracePt t="76997" x="690563" y="3736975"/>
          <p14:tracePt t="77008" x="671513" y="3756025"/>
          <p14:tracePt t="77018" x="661988" y="3765550"/>
          <p14:tracePt t="77024" x="652463" y="3773488"/>
          <p14:tracePt t="77034" x="642938" y="3773488"/>
          <p14:tracePt t="77079" x="642938" y="3783013"/>
          <p14:tracePt t="77130" x="652463" y="3773488"/>
          <p14:tracePt t="77139" x="671513" y="3756025"/>
          <p14:tracePt t="77144" x="709613" y="3727450"/>
          <p14:tracePt t="77154" x="747713" y="3717925"/>
          <p14:tracePt t="77159" x="785813" y="3708400"/>
          <p14:tracePt t="77171" x="822325" y="3698875"/>
          <p14:tracePt t="77179" x="850900" y="3689350"/>
          <p14:tracePt t="77188" x="879475" y="3679825"/>
          <p14:tracePt t="77196" x="927100" y="3651250"/>
          <p14:tracePt t="77199" x="955675" y="3641725"/>
          <p14:tracePt t="77209" x="993775" y="3622675"/>
          <p14:tracePt t="77221" x="1012825" y="3613150"/>
          <p14:tracePt t="77226" x="1039813" y="3613150"/>
          <p14:tracePt t="77238" x="1068388" y="3594100"/>
          <p14:tracePt t="77241" x="1087438" y="3565525"/>
          <p14:tracePt t="77249" x="1116013" y="3546475"/>
          <p14:tracePt t="77259" x="1116013" y="3538538"/>
          <p14:tracePt t="77266" x="1144588" y="3529013"/>
          <p14:tracePt t="77275" x="1144588" y="3509963"/>
          <p14:tracePt t="77280" x="1154113" y="3490913"/>
          <p14:tracePt t="77291" x="1154113" y="3481388"/>
          <p14:tracePt t="77308" x="1154113" y="3462338"/>
          <p14:tracePt t="77321" x="1154113" y="3433763"/>
          <p14:tracePt t="77330" x="1154113" y="3424238"/>
          <p14:tracePt t="77342" x="1154113" y="3414713"/>
          <p14:tracePt t="77345" x="1154113" y="3386138"/>
          <p14:tracePt t="77357" x="1154113" y="3376613"/>
          <p14:tracePt t="77361" x="1154113" y="3367088"/>
          <p14:tracePt t="77372" x="1125538" y="3338513"/>
          <p14:tracePt t="77381" x="1116013" y="3319463"/>
          <p14:tracePt t="77388" x="1106488" y="3311525"/>
          <p14:tracePt t="77397" x="1077913" y="3282950"/>
          <p14:tracePt t="77404" x="1068388" y="3263900"/>
          <p14:tracePt t="77411" x="1058863" y="3254375"/>
          <p14:tracePt t="77422" x="1030288" y="3225800"/>
          <p14:tracePt t="77426" x="1020763" y="3206750"/>
          <p14:tracePt t="77438" x="1012825" y="3206750"/>
          <p14:tracePt t="77442" x="993775" y="3187700"/>
          <p14:tracePt t="77454" x="974725" y="3178175"/>
          <p14:tracePt t="77462" x="955675" y="3149600"/>
          <p14:tracePt t="77468" x="946150" y="3149600"/>
          <p14:tracePt t="77477" x="936625" y="3140075"/>
          <p14:tracePt t="77481" x="917575" y="3121025"/>
          <p14:tracePt t="77504" x="908050" y="3111500"/>
          <p14:tracePt t="77508" x="889000" y="3101975"/>
          <p14:tracePt t="77524" x="879475" y="3101975"/>
          <p14:tracePt t="77532" x="869950" y="3101975"/>
          <p14:tracePt t="77547" x="860425" y="3092450"/>
          <p14:tracePt t="77574" x="850900" y="3092450"/>
          <p14:tracePt t="77830" x="860425" y="3092450"/>
          <p14:tracePt t="77839" x="869950" y="3092450"/>
          <p14:tracePt t="77845" x="889000" y="3092450"/>
          <p14:tracePt t="77857" x="908050" y="3101975"/>
          <p14:tracePt t="77865" x="927100" y="3121025"/>
          <p14:tracePt t="77871" x="974725" y="3159125"/>
          <p14:tracePt t="77879" x="993775" y="3178175"/>
          <p14:tracePt t="77888" x="1020763" y="3216275"/>
          <p14:tracePt t="77896" x="1077913" y="3254375"/>
          <p14:tracePt t="77908" x="1096963" y="3273425"/>
          <p14:tracePt t="77911" x="1125538" y="3302000"/>
          <p14:tracePt t="77924" x="1163638" y="3319463"/>
          <p14:tracePt t="77925" x="1182688" y="3338513"/>
          <p14:tracePt t="77938" x="1192213" y="3367088"/>
          <p14:tracePt t="77946" x="1201738" y="3367088"/>
          <p14:tracePt t="77954" x="1220788" y="3386138"/>
          <p14:tracePt t="77961" x="1220788" y="3395663"/>
          <p14:tracePt t="77965" x="1220788" y="3414713"/>
          <p14:tracePt t="77976" x="1230313" y="3414713"/>
          <p14:tracePt t="77988" x="1230313" y="3433763"/>
          <p14:tracePt t="77991" x="1230313" y="3452813"/>
          <p14:tracePt t="78004" x="1230313" y="3462338"/>
          <p14:tracePt t="78020" x="1230313" y="3471863"/>
          <p14:tracePt t="78027" x="1220788" y="3490913"/>
          <p14:tracePt t="78031" x="1220788" y="3500438"/>
          <p14:tracePt t="78041" x="1220788" y="3509963"/>
          <p14:tracePt t="78047" x="1211263" y="3529013"/>
          <p14:tracePt t="78058" x="1211263" y="3538538"/>
          <p14:tracePt t="78073" x="1211263" y="3546475"/>
          <p14:tracePt t="78088" x="1211263" y="3556000"/>
          <p14:tracePt t="78108" x="1211263" y="3565525"/>
          <p14:tracePt t="78163" x="1211263" y="3575050"/>
          <p14:tracePt t="78177" x="1201738" y="3584575"/>
          <p14:tracePt t="78188" x="1182688" y="3594100"/>
          <p14:tracePt t="78194" x="1163638" y="3603625"/>
          <p14:tracePt t="78205" x="1135063" y="3613150"/>
          <p14:tracePt t="78210" x="1106488" y="3622675"/>
          <p14:tracePt t="78220" x="1077913" y="3632200"/>
          <p14:tracePt t="78229" x="1068388" y="3632200"/>
          <p14:tracePt t="78233" x="1049338" y="3632200"/>
          <p14:tracePt t="78244" x="1039813" y="3641725"/>
          <p14:tracePt t="78259" x="1030288" y="3641725"/>
          <p14:tracePt t="78379" x="1058863" y="3651250"/>
          <p14:tracePt t="78389" x="1087438" y="3651250"/>
          <p14:tracePt t="78396" x="1125538" y="3651250"/>
          <p14:tracePt t="78407" x="1154113" y="3651250"/>
          <p14:tracePt t="78409" x="1201738" y="3651250"/>
          <p14:tracePt t="78421" x="1230313" y="3651250"/>
          <p14:tracePt t="78431" x="1247775" y="3651250"/>
          <p14:tracePt t="78438" x="1276350" y="3641725"/>
          <p14:tracePt t="78445" x="1295400" y="3641725"/>
          <p14:tracePt t="78449" x="1333500" y="3641725"/>
          <p14:tracePt t="78462" x="1352550" y="3632200"/>
          <p14:tracePt t="78476" x="1362075" y="3622675"/>
          <p14:tracePt t="78488" x="1371600" y="3622675"/>
          <p14:tracePt t="78491" x="1371600" y="3613150"/>
          <p14:tracePt t="78511" x="1381125" y="3603625"/>
          <p14:tracePt t="78515" x="1390650" y="3594100"/>
          <p14:tracePt t="78538" x="1390650" y="3584575"/>
          <p14:tracePt t="78558" x="1409700" y="3565525"/>
          <p14:tracePt t="78565" x="1409700" y="3556000"/>
          <p14:tracePt t="78571" x="1409700" y="3538538"/>
          <p14:tracePt t="78581" x="1409700" y="3529013"/>
          <p14:tracePt t="78592" x="1409700" y="3500438"/>
          <p14:tracePt t="78597" x="1409700" y="3481388"/>
          <p14:tracePt t="78608" x="1409700" y="3452813"/>
          <p14:tracePt t="78611" x="1409700" y="3424238"/>
          <p14:tracePt t="78623" x="1400175" y="3405188"/>
          <p14:tracePt t="78631" x="1371600" y="3367088"/>
          <p14:tracePt t="78638" x="1362075" y="3338513"/>
          <p14:tracePt t="78647" x="1343025" y="3282950"/>
          <p14:tracePt t="78654" x="1323975" y="3263900"/>
          <p14:tracePt t="78661" x="1314450" y="3225800"/>
          <p14:tracePt t="78673" x="1285875" y="3197225"/>
          <p14:tracePt t="78677" x="1285875" y="3187700"/>
          <p14:tracePt t="78688" x="1276350" y="3159125"/>
          <p14:tracePt t="78693" x="1276350" y="3149600"/>
          <p14:tracePt t="78705" x="1266825" y="3130550"/>
          <p14:tracePt t="78727" x="1266825" y="3121025"/>
          <p14:tracePt t="78736" x="1266825" y="3111500"/>
          <p14:tracePt t="78744" x="1266825" y="3101975"/>
          <p14:tracePt t="78769" x="1266825" y="3092450"/>
          <p14:tracePt t="78810" x="1266825" y="3084513"/>
          <p14:tracePt t="78864" x="1276350" y="3084513"/>
          <p14:tracePt t="78903" x="1285875" y="3084513"/>
          <p14:tracePt t="78915" x="1304925" y="3092450"/>
          <p14:tracePt t="78920" x="1314450" y="3111500"/>
          <p14:tracePt t="78930" x="1323975" y="3121025"/>
          <p14:tracePt t="78938" x="1333500" y="3140075"/>
          <p14:tracePt t="78945" x="1343025" y="3159125"/>
          <p14:tracePt t="78957" x="1352550" y="3178175"/>
          <p14:tracePt t="78959" x="1352550" y="3187700"/>
          <p14:tracePt t="78971" x="1352550" y="3206750"/>
          <p14:tracePt t="78975" x="1352550" y="3235325"/>
          <p14:tracePt t="78988" x="1352550" y="3263900"/>
          <p14:tracePt t="78995" x="1352550" y="3292475"/>
          <p14:tracePt t="78999" x="1352550" y="3311525"/>
          <p14:tracePt t="79009" x="1343025" y="3328988"/>
          <p14:tracePt t="79015" x="1333500" y="3338513"/>
          <p14:tracePt t="79025" x="1323975" y="3348038"/>
          <p14:tracePt t="79038" x="1314450" y="3357563"/>
          <p14:tracePt t="79041" x="1295400" y="3376613"/>
          <p14:tracePt t="79057" x="1295400" y="3386138"/>
          <p14:tracePt t="79057" x="1276350" y="3405188"/>
          <p14:tracePt t="79065" x="1257300" y="3414713"/>
          <p14:tracePt t="79075" x="1239838" y="3424238"/>
          <p14:tracePt t="79081" x="1230313" y="3433763"/>
          <p14:tracePt t="79091" x="1211263" y="3433763"/>
          <p14:tracePt t="79107" x="1201738" y="3433763"/>
          <p14:tracePt t="79116" x="1192213" y="3443288"/>
          <p14:tracePt t="79122" x="1182688" y="3443288"/>
          <p14:tracePt t="79132" x="1163638" y="3452813"/>
          <p14:tracePt t="79138" x="1144588" y="3462338"/>
          <p14:tracePt t="79157" x="1135063" y="3462338"/>
          <p14:tracePt t="79161" x="1125538" y="3471863"/>
          <p14:tracePt t="79227" x="1125538" y="3481388"/>
          <p14:tracePt t="79257" x="1125538" y="3490913"/>
          <p14:tracePt t="79284" x="1125538" y="3500438"/>
          <p14:tracePt t="79323" x="1125538" y="3519488"/>
          <p14:tracePt t="79338" x="1135063" y="3519488"/>
          <p14:tracePt t="79348" x="1144588" y="3519488"/>
          <p14:tracePt t="79359" x="1154113" y="3529013"/>
          <p14:tracePt t="79364" x="1173163" y="3529013"/>
          <p14:tracePt t="79374" x="1182688" y="3538538"/>
          <p14:tracePt t="79377" x="1211263" y="3538538"/>
          <p14:tracePt t="79391" x="1239838" y="3538538"/>
          <p14:tracePt t="79400" x="1257300" y="3538538"/>
          <p14:tracePt t="79404" x="1276350" y="3538538"/>
          <p14:tracePt t="79413" x="1314450" y="3529013"/>
          <p14:tracePt t="79421" x="1333500" y="3519488"/>
          <p14:tracePt t="79429" x="1381125" y="3500438"/>
          <p14:tracePt t="79441" x="1400175" y="3471863"/>
          <p14:tracePt t="79443" x="1428750" y="3443288"/>
          <p14:tracePt t="79455" x="1447800" y="3424238"/>
          <p14:tracePt t="79459" x="1457325" y="3414713"/>
          <p14:tracePt t="79471" x="1457325" y="3405188"/>
          <p14:tracePt t="79479" x="1466850" y="3386138"/>
          <p14:tracePt t="79483" x="1474788" y="3357563"/>
          <p14:tracePt t="79495" x="1474788" y="3348038"/>
          <p14:tracePt t="79499" x="1474788" y="3328988"/>
          <p14:tracePt t="79509" x="1474788" y="3292475"/>
          <p14:tracePt t="79521" x="1457325" y="3254375"/>
          <p14:tracePt t="79525" x="1438275" y="3235325"/>
          <p14:tracePt t="79538" x="1419225" y="3216275"/>
          <p14:tracePt t="79541" x="1400175" y="3197225"/>
          <p14:tracePt t="79554" x="1390650" y="3178175"/>
          <p14:tracePt t="79559" x="1381125" y="3168650"/>
          <p14:tracePt t="79566" x="1362075" y="3168650"/>
          <p14:tracePt t="79575" x="1352550" y="3168650"/>
          <p14:tracePt t="79580" x="1352550" y="3159125"/>
          <p14:tracePt t="79591" x="1343025" y="3159125"/>
          <p14:tracePt t="79604" x="1333500" y="3140075"/>
          <p14:tracePt t="79606" x="1323975" y="3140075"/>
          <p14:tracePt t="79624" x="1314450" y="3140075"/>
          <p14:tracePt t="79631" x="1304925" y="3130550"/>
          <p14:tracePt t="79641" x="1295400" y="3121025"/>
          <p14:tracePt t="79646" x="1285875" y="3111500"/>
          <p14:tracePt t="79657" x="1276350" y="3111500"/>
          <p14:tracePt t="79661" x="1276350" y="3101975"/>
          <p14:tracePt t="79673" x="1266825" y="3101975"/>
          <p14:tracePt t="79777" x="1266825" y="3121025"/>
          <p14:tracePt t="79782" x="1304925" y="3149600"/>
          <p14:tracePt t="79791" x="1314450" y="3178175"/>
          <p14:tracePt t="79804" x="1333500" y="3216275"/>
          <p14:tracePt t="79808" x="1362075" y="3282950"/>
          <p14:tracePt t="79821" x="1371600" y="3311525"/>
          <p14:tracePt t="79824" x="1409700" y="3376613"/>
          <p14:tracePt t="79831" x="1419225" y="3433763"/>
          <p14:tracePt t="79843" x="1438275" y="3500438"/>
          <p14:tracePt t="79848" x="1438275" y="3529013"/>
          <p14:tracePt t="79858" x="1438275" y="3575050"/>
          <p14:tracePt t="79864" x="1428750" y="3632200"/>
          <p14:tracePt t="79874" x="1409700" y="3698875"/>
          <p14:tracePt t="79884" x="1371600" y="3727450"/>
          <p14:tracePt t="79888" x="1343025" y="3756025"/>
          <p14:tracePt t="79897" x="1295400" y="3792538"/>
          <p14:tracePt t="79904" x="1257300" y="3792538"/>
          <p14:tracePt t="79914" x="1239838" y="3792538"/>
          <p14:tracePt t="79924" x="1211263" y="3792538"/>
          <p14:tracePt t="79929" x="1201738" y="3792538"/>
          <p14:tracePt t="79944" x="1192213" y="3792538"/>
          <p14:tracePt t="83459" x="1230313" y="3765550"/>
          <p14:tracePt t="83464" x="1304925" y="3679825"/>
          <p14:tracePt t="83474" x="1371600" y="3603625"/>
          <p14:tracePt t="83485" x="1419225" y="3565525"/>
          <p14:tracePt t="83490" x="1438275" y="3538538"/>
          <p14:tracePt t="83499" x="1474788" y="3509963"/>
          <p14:tracePt t="83503" x="1503363" y="3471863"/>
          <p14:tracePt t="83515" x="1512888" y="3462338"/>
          <p14:tracePt t="83526" x="1522413" y="3443288"/>
          <p14:tracePt t="83529" x="1531938" y="3424238"/>
          <p14:tracePt t="83545" x="1541463" y="3414713"/>
          <p14:tracePt t="83570" x="1550988" y="3386138"/>
          <p14:tracePt t="83579" x="1550988" y="3376613"/>
          <p14:tracePt t="83587" x="1550988" y="3357563"/>
          <p14:tracePt t="83607" x="1550988" y="3348038"/>
          <p14:tracePt t="83611" x="1560513" y="3328988"/>
          <p14:tracePt t="83620" x="1560513" y="3319463"/>
          <p14:tracePt t="83625" x="1570038" y="3311525"/>
          <p14:tracePt t="83637" x="1570038" y="3292475"/>
          <p14:tracePt t="83654" x="1570038" y="3273425"/>
          <p14:tracePt t="83676" x="1579563" y="3263900"/>
          <p14:tracePt t="83772" x="1579563" y="3254375"/>
          <p14:tracePt t="83788" x="1579563" y="3235325"/>
          <p14:tracePt t="83798" x="1579563" y="3225800"/>
          <p14:tracePt t="83808" x="1579563" y="3216275"/>
          <p14:tracePt t="83811" x="1589088" y="3206750"/>
          <p14:tracePt t="83823" x="1589088" y="3197225"/>
          <p14:tracePt t="83827" x="1598613" y="3168650"/>
          <p14:tracePt t="83837" x="1608138" y="3130550"/>
          <p14:tracePt t="83847" x="1608138" y="3121025"/>
          <p14:tracePt t="83854" x="1608138" y="3101975"/>
          <p14:tracePt t="83862" x="1608138" y="3092450"/>
          <p14:tracePt t="83870" x="1617663" y="3092450"/>
          <p14:tracePt t="83877" x="1627188" y="3084513"/>
          <p14:tracePt t="83888" x="1636713" y="3084513"/>
          <p14:tracePt t="85749" x="1627188" y="3084513"/>
          <p14:tracePt t="85754" x="1617663" y="3084513"/>
          <p14:tracePt t="85763" x="1608138" y="3092450"/>
          <p14:tracePt t="85770" x="1598613" y="3101975"/>
          <p14:tracePt t="85780" x="1589088" y="3101975"/>
          <p14:tracePt t="85790" x="1579563" y="3101975"/>
          <p14:tracePt t="85794" x="1579563" y="3111500"/>
          <p14:tracePt t="85803" x="1570038" y="3111500"/>
          <p14:tracePt t="85809" x="1560513" y="3121025"/>
          <p14:tracePt t="85820" x="1550988" y="3121025"/>
          <p14:tracePt t="85829" x="1541463" y="3121025"/>
          <p14:tracePt t="85925" x="1531938" y="3121025"/>
          <p14:tracePt t="85939" x="1512888" y="3121025"/>
          <p14:tracePt t="85955" x="1493838" y="3121025"/>
          <p14:tracePt t="85966" x="1484313" y="3121025"/>
          <p14:tracePt t="85973" x="1474788" y="3121025"/>
          <p14:tracePt t="85982" x="1466850" y="3121025"/>
          <p14:tracePt t="85991" x="1457325" y="3121025"/>
          <p14:tracePt t="85995" x="1447800" y="3121025"/>
          <p14:tracePt t="86007" x="1428750" y="3121025"/>
          <p14:tracePt t="86011" x="1409700" y="3121025"/>
          <p14:tracePt t="86023" x="1390650" y="3121025"/>
          <p14:tracePt t="86031" x="1381125" y="3121025"/>
          <p14:tracePt t="86037" x="1352550" y="3121025"/>
          <p14:tracePt t="86047" x="1333500" y="3121025"/>
          <p14:tracePt t="86061" x="1323975" y="3121025"/>
          <p14:tracePt t="86073" x="1314450" y="3121025"/>
          <p14:tracePt t="86077" x="1304925" y="3121025"/>
          <p14:tracePt t="86088" x="1285875" y="3121025"/>
          <p14:tracePt t="86091" x="1266825" y="3121025"/>
          <p14:tracePt t="86103" x="1239838" y="3121025"/>
          <p14:tracePt t="86112" x="1230313" y="3121025"/>
          <p14:tracePt t="86120" x="1211263" y="3121025"/>
          <p14:tracePt t="86127" x="1201738" y="3121025"/>
          <p14:tracePt t="86132" x="1173163" y="3121025"/>
          <p14:tracePt t="86142" x="1154113" y="3130550"/>
          <p14:tracePt t="86158" x="1135063" y="3130550"/>
          <p14:tracePt t="86170" x="1125538" y="3130550"/>
          <p14:tracePt t="86187" x="1106488" y="3140075"/>
          <p14:tracePt t="86194" x="1049338" y="3140075"/>
          <p14:tracePt t="86197" x="1020763" y="3149600"/>
          <p14:tracePt t="86207" x="974725" y="3159125"/>
          <p14:tracePt t="86213" x="946150" y="3159125"/>
          <p14:tracePt t="86224" x="917575" y="3168650"/>
          <p14:tracePt t="86237" x="898525" y="3178175"/>
          <p14:tracePt t="86239" x="879475" y="3178175"/>
          <p14:tracePt t="86247" x="860425" y="3187700"/>
          <p14:tracePt t="86254" x="841375" y="3187700"/>
          <p14:tracePt t="86263" x="831850" y="3187700"/>
          <p14:tracePt t="86274" x="803275" y="3197225"/>
          <p14:tracePt t="86280" x="793750" y="3206750"/>
          <p14:tracePt t="86290" x="776288" y="3206750"/>
          <p14:tracePt t="86293" x="757238" y="3206750"/>
          <p14:tracePt t="86304" x="738188" y="3206750"/>
          <p14:tracePt t="86313" x="738188" y="3216275"/>
          <p14:tracePt t="86320" x="719138" y="3216275"/>
          <p14:tracePt t="86330" x="709613" y="3216275"/>
          <p14:tracePt t="86337" x="700088" y="3216275"/>
          <p14:tracePt t="86344" x="690563" y="3216275"/>
          <p14:tracePt t="86370" x="681038" y="3216275"/>
          <p14:tracePt t="86480" x="671513" y="3216275"/>
          <p14:tracePt t="86586" x="661988" y="3225800"/>
          <p14:tracePt t="86596" x="652463" y="3235325"/>
          <p14:tracePt t="86603" x="633413" y="3244850"/>
          <p14:tracePt t="86611" x="614363" y="3254375"/>
          <p14:tracePt t="86615" x="604838" y="3254375"/>
          <p14:tracePt t="86627" x="595313" y="3254375"/>
          <p14:tracePt t="86637" x="585788" y="3263900"/>
          <p14:tracePt t="86653" x="585788" y="3282950"/>
          <p14:tracePt t="86657" x="576263" y="3282950"/>
          <p14:tracePt t="86677" x="576263" y="3302000"/>
          <p14:tracePt t="86681" x="576263" y="3319463"/>
          <p14:tracePt t="86692" x="576263" y="3338513"/>
          <p14:tracePt t="86697" x="576263" y="3357563"/>
          <p14:tracePt t="86707" x="576263" y="3386138"/>
          <p14:tracePt t="86720" x="576263" y="3424238"/>
          <p14:tracePt t="86731" x="585788" y="3443288"/>
          <p14:tracePt t="86739" x="585788" y="3462338"/>
          <p14:tracePt t="86748" x="595313" y="3481388"/>
          <p14:tracePt t="86757" x="604838" y="3490913"/>
          <p14:tracePt t="86763" x="604838" y="3500438"/>
          <p14:tracePt t="86789" x="604838" y="3509963"/>
          <p14:tracePt t="87682" x="604838" y="3519488"/>
          <p14:tracePt t="87691" x="595313" y="3529013"/>
          <p14:tracePt t="87703" x="576263" y="3529013"/>
          <p14:tracePt t="87708" x="558800" y="3546475"/>
          <p14:tracePt t="87716" x="549275" y="3546475"/>
          <p14:tracePt t="87723" x="539750" y="3546475"/>
          <p14:tracePt t="87731" x="530225" y="3546475"/>
          <p14:tracePt t="95417" x="530225" y="3556000"/>
          <p14:tracePt t="95423" x="520700" y="3565525"/>
          <p14:tracePt t="95554" x="520700" y="3556000"/>
          <p14:tracePt t="95566" x="530225" y="3556000"/>
          <p14:tracePt t="95571" x="530225" y="3546475"/>
          <p14:tracePt t="95579" x="539750" y="3546475"/>
          <p14:tracePt t="96215" x="558800" y="3538538"/>
          <p14:tracePt t="96225" x="566738" y="3538538"/>
          <p14:tracePt t="96229" x="576263" y="3538538"/>
          <p14:tracePt t="96246" x="585788" y="3538538"/>
          <p14:tracePt t="96644" x="585788" y="3556000"/>
          <p14:tracePt t="96659" x="585788" y="3565525"/>
          <p14:tracePt t="96664" x="585788" y="3575050"/>
          <p14:tracePt t="96826" x="595313" y="3565525"/>
          <p14:tracePt t="96837" x="614363" y="3556000"/>
          <p14:tracePt t="96845" x="614363" y="3546475"/>
          <p14:tracePt t="96852" x="633413" y="3538538"/>
          <p14:tracePt t="96861" x="642938" y="3529013"/>
          <p14:tracePt t="96957" x="652463" y="3529013"/>
          <p14:tracePt t="96971" x="661988" y="3529013"/>
          <p14:tracePt t="96982" x="671513" y="3529013"/>
          <p14:tracePt t="98738" x="700088" y="3529013"/>
          <p14:tracePt t="98747" x="757238" y="3500438"/>
          <p14:tracePt t="98754" x="841375" y="3471863"/>
          <p14:tracePt t="98761" x="917575" y="3443288"/>
          <p14:tracePt t="98769" x="1020763" y="3424238"/>
          <p14:tracePt t="98778" x="1116013" y="3395663"/>
          <p14:tracePt t="98790" x="1220788" y="3357563"/>
          <p14:tracePt t="98791" x="1295400" y="3338513"/>
          <p14:tracePt t="98802" x="1362075" y="3338513"/>
          <p14:tracePt t="98807" x="1400175" y="3328988"/>
          <p14:tracePt t="98818" x="1419225" y="3328988"/>
          <p14:tracePt t="98827" x="1447800" y="3328988"/>
          <p14:tracePt t="98835" x="1457325" y="3319463"/>
          <p14:tracePt t="98914" x="1466850" y="3311525"/>
          <p14:tracePt t="98929" x="1474788" y="3311525"/>
          <p14:tracePt t="98939" x="1484313" y="3302000"/>
          <p14:tracePt t="98951" x="1493838" y="3292475"/>
          <p14:tracePt t="98994" x="1493838" y="3282950"/>
          <p14:tracePt t="99448" x="1503363" y="3263900"/>
          <p14:tracePt t="99897" x="1503363" y="3273425"/>
          <p14:tracePt t="99921" x="1493838" y="3273425"/>
          <p14:tracePt t="99994" x="1484313" y="3273425"/>
          <p14:tracePt t="100395" x="1474788" y="3282950"/>
          <p14:tracePt t="100412" x="1474788" y="3292475"/>
          <p14:tracePt t="100422" x="1466850" y="3292475"/>
          <p14:tracePt t="100438" x="1466850" y="3302000"/>
          <p14:tracePt t="100557" x="1466850" y="3292475"/>
          <p14:tracePt t="100570" x="1466850" y="3273425"/>
          <p14:tracePt t="100574" x="1474788" y="3273425"/>
          <p14:tracePt t="100584" x="1484313" y="3263900"/>
          <p14:tracePt t="100593" x="1493838" y="3235325"/>
          <p14:tracePt t="100597" x="1503363" y="3225800"/>
          <p14:tracePt t="100607" x="1512888" y="3216275"/>
          <p14:tracePt t="100613" x="1531938" y="3187700"/>
          <p14:tracePt t="100624" x="1541463" y="3178175"/>
          <p14:tracePt t="100635" x="1541463" y="3168650"/>
          <p14:tracePt t="100639" x="1560513" y="3159125"/>
          <p14:tracePt t="100652" x="1570038" y="3149600"/>
          <p14:tracePt t="100655" x="1579563" y="3140075"/>
          <p14:tracePt t="100664" x="1589088" y="3130550"/>
          <p14:tracePt t="100673" x="1598613" y="3121025"/>
          <p14:tracePt t="100694" x="1608138" y="3111500"/>
          <p14:tracePt t="100729" x="1608138" y="3101975"/>
          <p14:tracePt t="100744" x="1617663" y="3101975"/>
          <p14:tracePt t="100754" x="1627188" y="3084513"/>
          <p14:tracePt t="100771" x="1636713" y="3065463"/>
          <p14:tracePt t="100775" x="1646238" y="3046413"/>
          <p14:tracePt t="100786" x="1655763" y="3036888"/>
          <p14:tracePt t="100796" x="1665288" y="3027363"/>
          <p14:tracePt t="100801" x="1674813" y="3008313"/>
          <p14:tracePt t="100809" x="1684338" y="3008313"/>
          <p14:tracePt t="100818" x="1693863" y="2989263"/>
          <p14:tracePt t="100837" x="1693863" y="2979738"/>
          <p14:tracePt t="100840" x="1693863" y="2970213"/>
          <p14:tracePt t="101335" x="1684338" y="2970213"/>
          <p14:tracePt t="101820" x="1684338" y="2979738"/>
          <p14:tracePt t="103331" x="1665288" y="2979738"/>
          <p14:tracePt t="103341" x="1636713" y="2979738"/>
          <p14:tracePt t="103349" x="1617663" y="2979738"/>
          <p14:tracePt t="103357" x="1589088" y="2989263"/>
          <p14:tracePt t="103361" x="1550988" y="2989263"/>
          <p14:tracePt t="103371" x="1522413" y="3017838"/>
          <p14:tracePt t="103384" x="1466850" y="3017838"/>
          <p14:tracePt t="103389" x="1438275" y="3027363"/>
          <p14:tracePt t="103400" x="1409700" y="3027363"/>
          <p14:tracePt t="103401" x="1390650" y="3027363"/>
          <p14:tracePt t="103413" x="1371600" y="3027363"/>
          <p14:tracePt t="103421" x="1352550" y="3027363"/>
          <p14:tracePt t="103438" x="1343025" y="3027363"/>
          <p14:tracePt t="103443" x="1333500" y="3027363"/>
          <p14:tracePt t="103464" x="1314450" y="3027363"/>
          <p14:tracePt t="103468" x="1304925" y="3027363"/>
          <p14:tracePt t="103477" x="1295400" y="3027363"/>
          <p14:tracePt t="103484" x="1285875" y="3027363"/>
          <p14:tracePt t="103494" x="1266825" y="3027363"/>
          <p14:tracePt t="103505" x="1247775" y="3027363"/>
          <p14:tracePt t="103509" x="1230313" y="3027363"/>
          <p14:tracePt t="103521" x="1220788" y="3027363"/>
          <p14:tracePt t="103523" x="1201738" y="3027363"/>
          <p14:tracePt t="103544" x="1182688" y="3027363"/>
          <p14:tracePt t="103551" x="1173163" y="3036888"/>
          <p14:tracePt t="103560" x="1163638" y="3036888"/>
          <p14:tracePt t="103563" x="1154113" y="3036888"/>
          <p14:tracePt t="103573" x="1144588" y="3036888"/>
          <p14:tracePt t="103584" x="1135063" y="3036888"/>
          <p14:tracePt t="103618" x="1125538" y="3036888"/>
          <p14:tracePt t="103665" x="1116013" y="3036888"/>
          <p14:tracePt t="103696" x="1106488" y="3036888"/>
          <p14:tracePt t="103709" x="1096963" y="3036888"/>
          <p14:tracePt t="103735" x="1087438" y="3036888"/>
          <p14:tracePt t="103752" x="1077913" y="3036888"/>
          <p14:tracePt t="103872" x="1087438" y="3036888"/>
          <p14:tracePt t="103882" x="1096963" y="3046413"/>
          <p14:tracePt t="103889" x="1135063" y="3046413"/>
          <p14:tracePt t="103899" x="1211263" y="3074988"/>
          <p14:tracePt t="103907" x="1266825" y="3074988"/>
          <p14:tracePt t="103911" x="1323975" y="3074988"/>
          <p14:tracePt t="103921" x="1409700" y="3084513"/>
          <p14:tracePt t="103928" x="1484313" y="3084513"/>
          <p14:tracePt t="103938" x="1541463" y="3084513"/>
          <p14:tracePt t="103949" x="1598613" y="3084513"/>
          <p14:tracePt t="103954" x="1665288" y="3084513"/>
          <p14:tracePt t="103964" x="1739900" y="3084513"/>
          <p14:tracePt t="103969" x="1816100" y="3074988"/>
          <p14:tracePt t="103978" x="1863725" y="3074988"/>
          <p14:tracePt t="103988" x="1892300" y="3065463"/>
          <p14:tracePt t="103993" x="1911350" y="3065463"/>
          <p14:tracePt t="104004" x="1928813" y="3065463"/>
          <p14:tracePt t="104007" x="1938338" y="3065463"/>
          <p14:tracePt t="104087" x="1919288" y="3074988"/>
          <p14:tracePt t="104098" x="1892300" y="3084513"/>
          <p14:tracePt t="104109" x="1844675" y="3101975"/>
          <p14:tracePt t="104115" x="1787525" y="3111500"/>
          <p14:tracePt t="104123" x="1739900" y="3121025"/>
          <p14:tracePt t="104130" x="1684338" y="3130550"/>
          <p14:tracePt t="104139" x="1636713" y="3130550"/>
          <p14:tracePt t="104151" x="1589088" y="3140075"/>
          <p14:tracePt t="104155" x="1493838" y="3159125"/>
          <p14:tracePt t="104164" x="1419225" y="3159125"/>
          <p14:tracePt t="104171" x="1343025" y="3168650"/>
          <p14:tracePt t="104180" x="1257300" y="3187700"/>
          <p14:tracePt t="104189" x="1201738" y="3187700"/>
          <p14:tracePt t="104193" x="1173163" y="3187700"/>
          <p14:tracePt t="104205" x="1144588" y="3187700"/>
          <p14:tracePt t="104209" x="1125538" y="3187700"/>
          <p14:tracePt t="104221" x="1116013" y="3187700"/>
          <p14:tracePt t="104230" x="1106488" y="3187700"/>
          <p14:tracePt t="104245" x="1096963" y="3187700"/>
          <p14:tracePt t="104351" x="1106488" y="3187700"/>
          <p14:tracePt t="104356" x="1135063" y="3187700"/>
          <p14:tracePt t="104368" x="1163638" y="3187700"/>
          <p14:tracePt t="104371" x="1220788" y="3187700"/>
          <p14:tracePt t="104384" x="1304925" y="3178175"/>
          <p14:tracePt t="104391" x="1343025" y="3178175"/>
          <p14:tracePt t="104395" x="1419225" y="3168650"/>
          <p14:tracePt t="104406" x="1512888" y="3159125"/>
          <p14:tracePt t="104411" x="1560513" y="3140075"/>
          <p14:tracePt t="104422" x="1655763" y="3140075"/>
          <p14:tracePt t="104434" x="1684338" y="3130550"/>
          <p14:tracePt t="104438" x="1730375" y="3130550"/>
          <p14:tracePt t="104445" x="1758950" y="3130550"/>
          <p14:tracePt t="104452" x="1778000" y="3130550"/>
          <p14:tracePt t="104472" x="1787525" y="3130550"/>
          <p14:tracePt t="104835" x="1797050" y="3130550"/>
          <p14:tracePt t="104840" x="1835150" y="3130550"/>
          <p14:tracePt t="104850" x="1873250" y="3121025"/>
          <p14:tracePt t="104855" x="1928813" y="3121025"/>
          <p14:tracePt t="104868" x="1995488" y="3121025"/>
          <p14:tracePt t="104876" x="2071688" y="3111500"/>
          <p14:tracePt t="104884" x="2128838" y="3092450"/>
          <p14:tracePt t="104889" x="2212975" y="3084513"/>
          <p14:tracePt t="104895" x="2260600" y="3074988"/>
          <p14:tracePt t="104905" x="2373313" y="3055938"/>
          <p14:tracePt t="104918" x="2449513" y="3046413"/>
          <p14:tracePt t="104921" x="2525713" y="3046413"/>
          <p14:tracePt t="104934" x="2600325" y="3046413"/>
          <p14:tracePt t="104937" x="2686050" y="3046413"/>
          <p14:tracePt t="104945" x="2743200" y="3046413"/>
          <p14:tracePt t="104956" x="2781300" y="3036888"/>
          <p14:tracePt t="104962" x="2819400" y="3036888"/>
          <p14:tracePt t="104972" x="2855913" y="3036888"/>
          <p14:tracePt t="104975" x="2903538" y="3027363"/>
          <p14:tracePt t="104988" x="2932113" y="3027363"/>
          <p14:tracePt t="104995" x="2979738" y="3017838"/>
          <p14:tracePt t="105003" x="3008313" y="3017838"/>
          <p14:tracePt t="105012" x="3036888" y="3017838"/>
          <p14:tracePt t="105018" x="3046413" y="3017838"/>
          <p14:tracePt t="105027" x="3073400" y="3017838"/>
          <p14:tracePt t="105037" x="3082925" y="3017838"/>
          <p14:tracePt t="105052" x="3092450" y="3017838"/>
          <p14:tracePt t="105068" x="3111500" y="3017838"/>
          <p14:tracePt t="105077" x="3121025" y="3017838"/>
          <p14:tracePt t="105084" x="3140075" y="3017838"/>
          <p14:tracePt t="105092" x="3159125" y="3017838"/>
          <p14:tracePt t="105107" x="3168650" y="3017838"/>
          <p14:tracePt t="105118" x="3187700" y="3017838"/>
          <p14:tracePt t="105124" x="3263900" y="3017838"/>
          <p14:tracePt t="105134" x="3338513" y="3027363"/>
          <p14:tracePt t="105138" x="3414713" y="3027363"/>
          <p14:tracePt t="105151" x="3517900" y="3027363"/>
          <p14:tracePt t="105157" x="3575050" y="3027363"/>
          <p14:tracePt t="105165" x="3613150" y="3027363"/>
          <p14:tracePt t="105174" x="3641725" y="3027363"/>
          <p14:tracePt t="105177" x="3660775" y="3027363"/>
          <p14:tracePt t="105188" x="3670300" y="3027363"/>
          <p14:tracePt t="106076" x="3679825" y="3027363"/>
          <p14:tracePt t="106081" x="3708400" y="3036888"/>
          <p14:tracePt t="106091" x="3735388" y="3036888"/>
          <p14:tracePt t="106103" x="3811588" y="3036888"/>
          <p14:tracePt t="106105" x="3906838" y="3036888"/>
          <p14:tracePt t="106118" x="4000500" y="3036888"/>
          <p14:tracePt t="106121" x="4095750" y="3036888"/>
          <p14:tracePt t="106134" x="4189413" y="3036888"/>
          <p14:tracePt t="106141" x="4303713" y="3036888"/>
          <p14:tracePt t="106150" x="4379913" y="3036888"/>
          <p14:tracePt t="106155" x="4454525" y="3036888"/>
          <p14:tracePt t="106162" x="4559300" y="3036888"/>
          <p14:tracePt t="106172" x="4633913" y="3036888"/>
          <p14:tracePt t="106186" x="4710113" y="3036888"/>
          <p14:tracePt t="106187" x="4805363" y="3036888"/>
          <p14:tracePt t="106200" x="4860925" y="3036888"/>
          <p14:tracePt t="106203" x="4937125" y="3036888"/>
          <p14:tracePt t="106211" x="5003800" y="3036888"/>
          <p14:tracePt t="106221" x="5060950" y="3036888"/>
          <p14:tracePt t="106227" x="5116513" y="3036888"/>
          <p14:tracePt t="106238" x="5211763" y="3036888"/>
          <p14:tracePt t="106243" x="5268913" y="3036888"/>
          <p14:tracePt t="106253" x="5343525" y="3036888"/>
          <p14:tracePt t="106265" x="5429250" y="3017838"/>
          <p14:tracePt t="106268" x="5541963" y="3017838"/>
          <p14:tracePt t="106277" x="5656263" y="3017838"/>
          <p14:tracePt t="106284" x="5768975" y="3008313"/>
          <p14:tracePt t="106294" x="5883275" y="3008313"/>
          <p14:tracePt t="106304" x="6015038" y="3008313"/>
          <p14:tracePt t="106308" x="6110288" y="2989263"/>
          <p14:tracePt t="106318" x="6213475" y="2979738"/>
          <p14:tracePt t="106323" x="6327775" y="2979738"/>
          <p14:tracePt t="106334" x="6440488" y="2960688"/>
          <p14:tracePt t="106344" x="6516688" y="2960688"/>
          <p14:tracePt t="106350" x="6630988" y="2960688"/>
          <p14:tracePt t="106357" x="6734175" y="2951163"/>
          <p14:tracePt t="106364" x="6867525" y="2951163"/>
          <p14:tracePt t="106373" x="6980238" y="2951163"/>
          <p14:tracePt t="106387" x="7094538" y="2932113"/>
          <p14:tracePt t="106389" x="7226300" y="2932113"/>
          <p14:tracePt t="106400" x="7377113" y="2922588"/>
          <p14:tracePt t="106404" x="7472363" y="2922588"/>
          <p14:tracePt t="106414" x="7604125" y="2922588"/>
          <p14:tracePt t="106424" x="7699375" y="2922588"/>
          <p14:tracePt t="106430" x="7831138" y="2922588"/>
          <p14:tracePt t="106439" x="7964488" y="2903538"/>
          <p14:tracePt t="106443" x="8020050" y="2903538"/>
          <p14:tracePt t="106454" x="8210550" y="2884488"/>
          <p14:tracePt t="106465" x="8342313" y="2884488"/>
          <p14:tracePt t="106471" x="8493125" y="2884488"/>
          <p14:tracePt t="106480" x="8645525" y="2884488"/>
          <p14:tracePt t="106484" x="8739188" y="2884488"/>
          <p14:tracePt t="106494" x="8872538" y="2884488"/>
          <p14:tracePt t="106506" x="9004300" y="2884488"/>
          <p14:tracePt t="106509" x="9193213" y="2884488"/>
          <p14:tracePt t="106521" x="9269413" y="2884488"/>
          <p14:tracePt t="106525" x="9364663" y="2884488"/>
          <p14:tracePt t="106537" x="9477375" y="2884488"/>
          <p14:tracePt t="106551" x="9675813" y="2884488"/>
          <p14:tracePt t="106559" x="9752013" y="2884488"/>
          <p14:tracePt t="106568" x="9809163" y="2884488"/>
          <p14:tracePt t="106575" x="9883775" y="2884488"/>
          <p14:tracePt t="106588" x="9912350" y="2884488"/>
          <p14:tracePt t="106589" x="9988550" y="2884488"/>
          <p14:tracePt t="106600" x="10045700" y="2884488"/>
          <p14:tracePt t="106606" x="10101263" y="2884488"/>
          <p14:tracePt t="106618" x="10158413" y="2884488"/>
          <p14:tracePt t="106625" x="10244138" y="2884488"/>
          <p14:tracePt t="106634" x="10280650" y="2884488"/>
          <p14:tracePt t="106641" x="10337800" y="2884488"/>
          <p14:tracePt t="106646" x="10385425" y="2884488"/>
          <p14:tracePt t="106655" x="10442575" y="2884488"/>
          <p14:tracePt t="106668" x="10517188" y="2874963"/>
          <p14:tracePt t="106672" x="10574338" y="2874963"/>
          <p14:tracePt t="106684" x="10660063" y="2865438"/>
          <p14:tracePt t="106687" x="10717213" y="2865438"/>
          <p14:tracePt t="106695" x="10791825" y="2865438"/>
          <p14:tracePt t="106705" x="10887075" y="2865438"/>
          <p14:tracePt t="106711" x="10925175" y="2865438"/>
          <p14:tracePt t="106721" x="10999788" y="2865438"/>
          <p14:tracePt t="106728" x="11075988" y="2865438"/>
          <p14:tracePt t="106737" x="11152188" y="2865438"/>
          <p14:tracePt t="106750" x="11226800" y="2865438"/>
          <p14:tracePt t="106753" x="11350625" y="2865438"/>
          <p14:tracePt t="106761" x="11425238" y="2865438"/>
          <p14:tracePt t="106767" x="11520488" y="2865438"/>
          <p14:tracePt t="106777" x="11596688" y="2865438"/>
          <p14:tracePt t="106788" x="11633200" y="2865438"/>
          <p14:tracePt t="106791" x="11709400" y="2865438"/>
          <p14:tracePt t="106803" x="11785600" y="2865438"/>
          <p14:tracePt t="106807" x="11833225" y="2865438"/>
          <p14:tracePt t="106818" x="11860213" y="2865438"/>
          <p14:tracePt t="106827" x="11888788" y="2865438"/>
          <p14:tracePt t="106834" x="11898313" y="2865438"/>
          <p14:tracePt t="106841" x="11917363" y="2865438"/>
          <p14:tracePt t="106858" x="11926888" y="2865438"/>
          <p14:tracePt t="106888" x="11936413" y="2865438"/>
          <p14:tracePt t="106947" x="11945938" y="2865438"/>
          <p14:tracePt t="107291" x="11917363" y="2865438"/>
          <p14:tracePt t="107301" x="11860213" y="2884488"/>
          <p14:tracePt t="107306" x="11776075" y="2913063"/>
          <p14:tracePt t="107317" x="11680825" y="2941638"/>
          <p14:tracePt t="107327" x="11577638" y="2970213"/>
          <p14:tracePt t="107334" x="11463338" y="2998788"/>
          <p14:tracePt t="107342" x="11331575" y="3027363"/>
          <p14:tracePt t="107350" x="11188700" y="3055938"/>
          <p14:tracePt t="107357" x="11018838" y="3101975"/>
          <p14:tracePt t="107367" x="10829925" y="3130550"/>
          <p14:tracePt t="107371" x="10612438" y="3187700"/>
          <p14:tracePt t="107384" x="10423525" y="3216275"/>
          <p14:tracePt t="107388" x="10225088" y="3263900"/>
          <p14:tracePt t="107400" x="10007600" y="3311525"/>
          <p14:tracePt t="107407" x="9818688" y="3348038"/>
          <p14:tracePt t="107415" x="9599613" y="3395663"/>
          <p14:tracePt t="107423" x="9317038" y="3414713"/>
          <p14:tracePt t="107427" x="9061450" y="3452813"/>
          <p14:tracePt t="107437" x="8777288" y="3490913"/>
          <p14:tracePt t="107450" x="8588375" y="3509963"/>
          <p14:tracePt t="107453" x="8380413" y="3519488"/>
          <p14:tracePt t="107464" x="8105775" y="3556000"/>
          <p14:tracePt t="107467" x="7859713" y="3594100"/>
          <p14:tracePt t="107477" x="7642225" y="3632200"/>
          <p14:tracePt t="107487" x="7386638" y="3660775"/>
          <p14:tracePt t="107493" x="7197725" y="3698875"/>
          <p14:tracePt t="107504" x="7027863" y="3708400"/>
          <p14:tracePt t="107507" x="6877050" y="3708400"/>
          <p14:tracePt t="107521" x="6724650" y="3708400"/>
          <p14:tracePt t="107527" x="6554788" y="3708400"/>
          <p14:tracePt t="107536" x="6423025" y="3708400"/>
          <p14:tracePt t="107551" x="6157913" y="3727450"/>
          <p14:tracePt t="107560" x="6024563" y="3727450"/>
          <p14:tracePt t="107570" x="5892800" y="3746500"/>
          <p14:tracePt t="107574" x="5759450" y="3746500"/>
          <p14:tracePt t="107584" x="5627688" y="3746500"/>
          <p14:tracePt t="107590" x="5457825" y="3746500"/>
          <p14:tracePt t="107601" x="5324475" y="3746500"/>
          <p14:tracePt t="107609" x="5173663" y="3746500"/>
          <p14:tracePt t="107614" x="5116513" y="3746500"/>
          <p14:tracePt t="107623" x="4984750" y="3746500"/>
          <p14:tracePt t="107630" x="4833938" y="3746500"/>
          <p14:tracePt t="107639" x="4719638" y="3746500"/>
          <p14:tracePt t="107651" x="4625975" y="3746500"/>
          <p14:tracePt t="107654" x="4578350" y="3736975"/>
          <p14:tracePt t="107668" x="4521200" y="3736975"/>
          <p14:tracePt t="107671" x="4445000" y="3736975"/>
          <p14:tracePt t="107680" x="4379913" y="3727450"/>
          <p14:tracePt t="107690" x="4351338" y="3717925"/>
          <p14:tracePt t="107695" x="4284663" y="3689350"/>
          <p14:tracePt t="107705" x="4246563" y="3679825"/>
          <p14:tracePt t="107709" x="4198938" y="3660775"/>
          <p14:tracePt t="107721" x="4171950" y="3651250"/>
          <p14:tracePt t="107734" x="4133850" y="3641725"/>
          <p14:tracePt t="107737" x="4114800" y="3632200"/>
          <p14:tracePt t="107746" x="4067175" y="3603625"/>
          <p14:tracePt t="107750" x="4038600" y="3594100"/>
          <p14:tracePt t="107759" x="4000500" y="3584575"/>
          <p14:tracePt t="107771" x="3952875" y="3556000"/>
          <p14:tracePt t="107776" x="3916363" y="3556000"/>
          <p14:tracePt t="107787" x="3897313" y="3546475"/>
          <p14:tracePt t="107791" x="3878263" y="3546475"/>
          <p14:tracePt t="107803" x="3859213" y="3538538"/>
          <p14:tracePt t="107812" x="3849688" y="3538538"/>
          <p14:tracePt t="108034" x="3830638" y="3538538"/>
          <p14:tracePt t="108044" x="3802063" y="3538538"/>
          <p14:tracePt t="108054" x="3763963" y="3538538"/>
          <p14:tracePt t="108057" x="3744913" y="3538538"/>
          <p14:tracePt t="108068" x="3725863" y="3538538"/>
          <p14:tracePt t="108073" x="3708400" y="3546475"/>
          <p14:tracePt t="108084" x="3708400" y="3556000"/>
          <p14:tracePt t="108584" x="3698875" y="3556000"/>
          <p14:tracePt t="108593" x="3689350" y="3546475"/>
          <p14:tracePt t="108600" x="3670300" y="3519488"/>
          <p14:tracePt t="108607" x="3670300" y="3509963"/>
          <p14:tracePt t="108615" x="3670300" y="3500438"/>
          <p14:tracePt t="108624" x="3660775" y="3490913"/>
          <p14:tracePt t="108634" x="3651250" y="3471863"/>
          <p14:tracePt t="108650" x="3641725" y="3452813"/>
          <p14:tracePt t="108653" x="3632200" y="3433763"/>
          <p14:tracePt t="108665" x="3622675" y="3424238"/>
          <p14:tracePt t="108673" x="3613150" y="3405188"/>
          <p14:tracePt t="108677" x="3603625" y="3395663"/>
          <p14:tracePt t="108689" x="3603625" y="3386138"/>
          <p14:tracePt t="108694" x="3594100" y="3376613"/>
          <p14:tracePt t="108703" x="3584575" y="3367088"/>
          <p14:tracePt t="108715" x="3575050" y="3357563"/>
          <p14:tracePt t="108720" x="3565525" y="3348038"/>
          <p14:tracePt t="108729" x="3556000" y="3338513"/>
          <p14:tracePt t="108734" x="3546475" y="3328988"/>
          <p14:tracePt t="108744" x="3546475" y="3319463"/>
          <p14:tracePt t="108753" x="3536950" y="3292475"/>
          <p14:tracePt t="108759" x="3536950" y="3282950"/>
          <p14:tracePt t="108771" x="3527425" y="3263900"/>
          <p14:tracePt t="108784" x="3517900" y="3254375"/>
          <p14:tracePt t="108793" x="3517900" y="3244850"/>
          <p14:tracePt t="108810" x="3517900" y="3235325"/>
          <p14:tracePt t="108825" x="3517900" y="3225800"/>
          <p14:tracePt t="108837" x="3508375" y="3225800"/>
          <p14:tracePt t="108850" x="3508375" y="3216275"/>
          <p14:tracePt t="108919" x="3508375" y="3206750"/>
          <p14:tracePt t="109091" x="3508375" y="3187700"/>
          <p14:tracePt t="109107" x="3508375" y="3178175"/>
          <p14:tracePt t="109118" x="3508375" y="3168650"/>
          <p14:tracePt t="109122" x="3508375" y="3159125"/>
          <p14:tracePt t="109147" x="3508375" y="3149600"/>
          <p14:tracePt t="109177" x="3508375" y="3140075"/>
          <p14:tracePt t="109566" x="3498850" y="3130550"/>
          <p14:tracePt t="109575" x="3471863" y="3121025"/>
          <p14:tracePt t="109583" x="3414713" y="3121025"/>
          <p14:tracePt t="109591" x="3376613" y="3121025"/>
          <p14:tracePt t="109595" x="3300413" y="3121025"/>
          <p14:tracePt t="109606" x="3206750" y="3121025"/>
          <p14:tracePt t="109617" x="3149600" y="3121025"/>
          <p14:tracePt t="109621" x="3046413" y="3140075"/>
          <p14:tracePt t="109633" x="2932113" y="3149600"/>
          <p14:tracePt t="109638" x="2855913" y="3168650"/>
          <p14:tracePt t="109650" x="2771775" y="3197225"/>
          <p14:tracePt t="109657" x="2600325" y="3225800"/>
          <p14:tracePt t="109661" x="2430463" y="3254375"/>
          <p14:tracePt t="109672" x="2289175" y="3302000"/>
          <p14:tracePt t="109678" x="2052638" y="3338513"/>
          <p14:tracePt t="109688" x="1892300" y="3367088"/>
          <p14:tracePt t="109700" x="1758950" y="3395663"/>
          <p14:tracePt t="109702" x="1627188" y="3424238"/>
          <p14:tracePt t="109711" x="1503363" y="3452813"/>
          <p14:tracePt t="109717" x="1371600" y="3500438"/>
          <p14:tracePt t="109727" x="1239838" y="3519488"/>
          <p14:tracePt t="109737" x="1096963" y="3546475"/>
          <p14:tracePt t="109743" x="984250" y="3565525"/>
          <p14:tracePt t="109754" x="869950" y="3575050"/>
          <p14:tracePt t="109757" x="793750" y="3575050"/>
          <p14:tracePt t="109768" x="728663" y="3584575"/>
          <p14:tracePt t="109777" x="681038" y="3603625"/>
          <p14:tracePt t="109783" x="671513" y="3603625"/>
          <p14:tracePt t="109793" x="652463" y="3603625"/>
          <p14:tracePt t="109800" x="633413" y="3603625"/>
          <p14:tracePt t="109808" x="623888" y="3603625"/>
          <p14:tracePt t="109817" x="614363" y="3603625"/>
          <p14:tracePt t="109823" x="604838" y="3603625"/>
          <p14:tracePt t="109919" x="585788" y="3603625"/>
          <p14:tracePt t="109930" x="576263" y="3603625"/>
          <p14:tracePt t="109943" x="566738" y="3603625"/>
          <p14:tracePt t="109956" x="558800" y="3594100"/>
          <p14:tracePt t="109960" x="549275" y="3584575"/>
          <p14:tracePt t="109970" x="549275" y="3565525"/>
          <p14:tracePt t="109979" x="549275" y="3556000"/>
          <p14:tracePt t="109987" x="549275" y="3546475"/>
          <p14:tracePt t="109996" x="549275" y="3538538"/>
          <p14:tracePt t="110000" x="549275" y="3519488"/>
          <p14:tracePt t="110009" x="558800" y="3500438"/>
          <p14:tracePt t="110020" x="566738" y="3481388"/>
          <p14:tracePt t="110026" x="585788" y="3443288"/>
          <p14:tracePt t="110037" x="595313" y="3424238"/>
          <p14:tracePt t="110039" x="604838" y="3405188"/>
          <p14:tracePt t="110054" x="614363" y="3386138"/>
          <p14:tracePt t="110059" x="623888" y="3367088"/>
          <p14:tracePt t="110067" x="633413" y="3348038"/>
          <p14:tracePt t="110075" x="642938" y="3328988"/>
          <p14:tracePt t="110080" x="652463" y="3319463"/>
          <p14:tracePt t="110103" x="652463" y="3302000"/>
          <p14:tracePt t="110105" x="661988" y="3302000"/>
          <p14:tracePt t="110121" x="661988" y="3282950"/>
          <p14:tracePt t="110133" x="661988" y="3273425"/>
          <p14:tracePt t="110156" x="661988" y="3263900"/>
          <p14:tracePt t="110172" x="661988" y="3254375"/>
          <p14:tracePt t="110184" x="671513" y="3254375"/>
          <p14:tracePt t="110188" x="671513" y="3244850"/>
          <p14:tracePt t="110203" x="671513" y="3235325"/>
          <p14:tracePt t="110373" x="671513" y="3225800"/>
          <p14:tracePt t="110384" x="671513" y="3216275"/>
          <p14:tracePt t="110388" x="671513" y="3206750"/>
          <p14:tracePt t="110404" x="671513" y="3197225"/>
          <p14:tracePt t="110424" x="671513" y="3178175"/>
          <p14:tracePt t="110440" x="681038" y="3168650"/>
          <p14:tracePt t="110444" x="690563" y="3168650"/>
          <p14:tracePt t="110453" x="700088" y="3159125"/>
          <p14:tracePt t="110471" x="709613" y="3149600"/>
          <p14:tracePt t="110479" x="738188" y="3140075"/>
          <p14:tracePt t="110484" x="738188" y="3130550"/>
          <p14:tracePt t="110494" x="757238" y="3121025"/>
          <p14:tracePt t="110506" x="776288" y="3111500"/>
          <p14:tracePt t="110509" x="793750" y="3092450"/>
          <p14:tracePt t="110520" x="803275" y="3092450"/>
          <p14:tracePt t="110523" x="822325" y="3084513"/>
          <p14:tracePt t="110534" x="841375" y="3065463"/>
          <p14:tracePt t="110551" x="908050" y="3046413"/>
          <p14:tracePt t="110559" x="917575" y="3036888"/>
          <p14:tracePt t="110567" x="936625" y="3036888"/>
          <p14:tracePt t="110575" x="965200" y="3027363"/>
          <p14:tracePt t="110587" x="984250" y="3017838"/>
          <p14:tracePt t="110589" x="1012825" y="3008313"/>
          <p14:tracePt t="110600" x="1049338" y="2979738"/>
          <p14:tracePt t="110606" x="1087438" y="2970213"/>
          <p14:tracePt t="110619" x="1116013" y="2960688"/>
          <p14:tracePt t="110626" x="1163638" y="2941638"/>
          <p14:tracePt t="110630" x="1230313" y="2922588"/>
          <p14:tracePt t="110640" x="1257300" y="2913063"/>
          <p14:tracePt t="110646" x="1314450" y="2874963"/>
          <p14:tracePt t="110655" x="1381125" y="2865438"/>
          <p14:tracePt t="110667" x="1409700" y="2857500"/>
          <p14:tracePt t="110671" x="1474788" y="2828925"/>
          <p14:tracePt t="110684" x="1512888" y="2819400"/>
          <p14:tracePt t="110687" x="1550988" y="2809875"/>
          <p14:tracePt t="110696" x="1589088" y="2800350"/>
          <p14:tracePt t="110705" x="1636713" y="2790825"/>
          <p14:tracePt t="110711" x="1665288" y="2790825"/>
          <p14:tracePt t="110721" x="1684338" y="2790825"/>
          <p14:tracePt t="110725" x="1711325" y="2781300"/>
          <p14:tracePt t="110737" x="1730375" y="2781300"/>
          <p14:tracePt t="110750" x="1749425" y="2781300"/>
          <p14:tracePt t="110753" x="1778000" y="2781300"/>
          <p14:tracePt t="110761" x="1816100" y="2781300"/>
          <p14:tracePt t="110767" x="1825625" y="2781300"/>
          <p14:tracePt t="110777" x="1854200" y="2790825"/>
          <p14:tracePt t="110788" x="1882775" y="2800350"/>
          <p14:tracePt t="110791" x="1911350" y="2800350"/>
          <p14:tracePt t="110803" x="1928813" y="2809875"/>
          <p14:tracePt t="110807" x="1957388" y="2819400"/>
          <p14:tracePt t="110817" x="1976438" y="2819400"/>
          <p14:tracePt t="110827" x="2014538" y="2828925"/>
          <p14:tracePt t="110834" x="2014538" y="2838450"/>
          <p14:tracePt t="110842" x="2024063" y="2847975"/>
          <p14:tracePt t="110850" x="2043113" y="2865438"/>
          <p14:tracePt t="110858" x="2052638" y="2874963"/>
          <p14:tracePt t="110868" x="2071688" y="2884488"/>
          <p14:tracePt t="110871" x="2090738" y="2903538"/>
          <p14:tracePt t="110883" x="2100263" y="2922588"/>
          <p14:tracePt t="110887" x="2109788" y="2932113"/>
          <p14:tracePt t="110900" x="2128838" y="2951163"/>
          <p14:tracePt t="110907" x="2138363" y="2951163"/>
          <p14:tracePt t="110917" x="2146300" y="2960688"/>
          <p14:tracePt t="110924" x="2155825" y="2979738"/>
          <p14:tracePt t="110927" x="2165350" y="2989263"/>
          <p14:tracePt t="110949" x="2184400" y="2998788"/>
          <p14:tracePt t="110953" x="2193925" y="3008313"/>
          <p14:tracePt t="110967" x="2203450" y="3017838"/>
          <p14:tracePt t="110980" x="2212975" y="3027363"/>
          <p14:tracePt t="111004" x="2222500" y="3027363"/>
          <p14:tracePt t="111007" x="2222500" y="3036888"/>
          <p14:tracePt t="111029" x="2232025" y="3036888"/>
          <p14:tracePt t="111074" x="2241550" y="3046413"/>
          <p14:tracePt t="111084" x="2251075" y="3046413"/>
          <p14:tracePt t="111101" x="2270125" y="3055938"/>
          <p14:tracePt t="111109" x="2289175" y="3055938"/>
          <p14:tracePt t="111116" x="2289175" y="3065463"/>
          <p14:tracePt t="111125" x="2308225" y="3065463"/>
          <p14:tracePt t="111129" x="2317750" y="3065463"/>
          <p14:tracePt t="111140" x="2317750" y="3074988"/>
          <p14:tracePt t="111150" x="2327275" y="3074988"/>
          <p14:tracePt t="111167" x="2336800" y="3074988"/>
          <p14:tracePt t="111179" x="2346325" y="3074988"/>
          <p14:tracePt t="111206" x="2355850" y="3084513"/>
          <p14:tracePt t="111209" x="2365375" y="3084513"/>
          <p14:tracePt t="111286" x="2373313" y="3084513"/>
          <p14:tracePt t="111317" x="2382838" y="3084513"/>
          <p14:tracePt t="112396" x="2430463" y="3084513"/>
          <p14:tracePt t="112406" x="2478088" y="3084513"/>
          <p14:tracePt t="112411" x="2535238" y="3074988"/>
          <p14:tracePt t="112422" x="2592388" y="3074988"/>
          <p14:tracePt t="112433" x="2657475" y="3065463"/>
          <p14:tracePt t="112436" x="2714625" y="3055938"/>
          <p14:tracePt t="112445" x="2790825" y="3055938"/>
          <p14:tracePt t="112453" x="2855913" y="3036888"/>
          <p14:tracePt t="112461" x="2913063" y="3036888"/>
          <p14:tracePt t="112471" x="2979738" y="3017838"/>
          <p14:tracePt t="112475" x="3036888" y="2998788"/>
          <p14:tracePt t="112486" x="3121025" y="2998788"/>
          <p14:tracePt t="112492" x="3216275" y="2970213"/>
          <p14:tracePt t="112503" x="3309938" y="2960688"/>
          <p14:tracePt t="112511" x="3414713" y="2932113"/>
          <p14:tracePt t="112519" x="3508375" y="2903538"/>
          <p14:tracePt t="112527" x="3594100" y="2874963"/>
          <p14:tracePt t="112533" x="3698875" y="2847975"/>
          <p14:tracePt t="112541" x="3792538" y="2847975"/>
          <p14:tracePt t="112553" x="3849688" y="2838450"/>
          <p14:tracePt t="112557" x="3897313" y="2828925"/>
          <p14:tracePt t="112567" x="3952875" y="2809875"/>
          <p14:tracePt t="112583" x="4048125" y="2800350"/>
          <p14:tracePt t="112591" x="4076700" y="2790825"/>
          <p14:tracePt t="112600" x="4095750" y="2790825"/>
          <p14:tracePt t="112608" x="4114800" y="2781300"/>
          <p14:tracePt t="112617" x="4124325" y="2781300"/>
          <p14:tracePt t="112633" x="4133850" y="2771775"/>
          <p14:tracePt t="112638" x="4143375" y="2771775"/>
          <p14:tracePt t="112654" x="4152900" y="2771775"/>
          <p14:tracePt t="112667" x="4162425" y="2762250"/>
          <p14:tracePt t="112673" x="4171950" y="2762250"/>
          <p14:tracePt t="112677" x="4189413" y="2752725"/>
          <p14:tracePt t="112694" x="4208463" y="2743200"/>
          <p14:tracePt t="112703" x="4237038" y="2714625"/>
          <p14:tracePt t="112717" x="4265613" y="2714625"/>
          <p14:tracePt t="112720" x="4294188" y="2705100"/>
          <p14:tracePt t="112730" x="4322763" y="2695575"/>
          <p14:tracePt t="112735" x="4341813" y="2686050"/>
          <p14:tracePt t="112743" x="4360863" y="2676525"/>
          <p14:tracePt t="112754" x="4379913" y="2667000"/>
          <p14:tracePt t="112759" x="4416425" y="2657475"/>
          <p14:tracePt t="112770" x="4425950" y="2647950"/>
          <p14:tracePt t="112773" x="4435475" y="2647950"/>
          <p14:tracePt t="112794" x="4445000" y="2647950"/>
          <p14:tracePt t="112809" x="4473575" y="2647950"/>
          <p14:tracePt t="112817" x="4492625" y="2667000"/>
          <p14:tracePt t="112835" x="4502150" y="2676525"/>
          <p14:tracePt t="112839" x="4511675" y="2686050"/>
          <p14:tracePt t="112850" x="4530725" y="2714625"/>
          <p14:tracePt t="112855" x="4559300" y="2743200"/>
          <p14:tracePt t="112867" x="4568825" y="2752725"/>
          <p14:tracePt t="112875" x="4568825" y="2771775"/>
          <p14:tracePt t="112880" x="4578350" y="2781300"/>
          <p14:tracePt t="112890" x="4587875" y="2800350"/>
          <p14:tracePt t="112895" x="4597400" y="2819400"/>
          <p14:tracePt t="112906" x="4616450" y="2819400"/>
          <p14:tracePt t="112917" x="4616450" y="2828925"/>
          <p14:tracePt t="112920" x="4625975" y="2828925"/>
          <p14:tracePt t="112930" x="4633913" y="2838450"/>
          <p14:tracePt t="112937" x="4643438" y="2838450"/>
          <p14:tracePt t="112971" x="4652963" y="2838450"/>
          <p14:tracePt t="112975" x="4652963" y="2847975"/>
          <p14:tracePt t="112986" x="4672013" y="2857500"/>
          <p14:tracePt t="112995" x="4681538" y="2857500"/>
          <p14:tracePt t="113003" x="4700588" y="2874963"/>
          <p14:tracePt t="113011" x="4710113" y="2884488"/>
          <p14:tracePt t="113026" x="4738688" y="2903538"/>
          <p14:tracePt t="113036" x="4748213" y="2913063"/>
          <p14:tracePt t="113042" x="4748213" y="2922588"/>
          <p14:tracePt t="113052" x="4767263" y="2941638"/>
          <p14:tracePt t="113057" x="4795838" y="2960688"/>
          <p14:tracePt t="113070" x="4814888" y="2979738"/>
          <p14:tracePt t="113078" x="4833938" y="2989263"/>
          <p14:tracePt t="113083" x="4843463" y="2998788"/>
          <p14:tracePt t="113091" x="4860925" y="3017838"/>
          <p14:tracePt t="113100" x="4860925" y="3027363"/>
          <p14:tracePt t="113108" x="4870450" y="3027363"/>
          <p14:tracePt t="113119" x="4889500" y="3036888"/>
          <p14:tracePt t="113121" x="4899025" y="3046413"/>
          <p14:tracePt t="113133" x="4908550" y="3055938"/>
          <p14:tracePt t="113137" x="4918075" y="3074988"/>
          <p14:tracePt t="113150" x="4918075" y="3084513"/>
          <p14:tracePt t="113158" x="4927600" y="3092450"/>
          <p14:tracePt t="113167" x="4937125" y="3130550"/>
          <p14:tracePt t="113171" x="4937125" y="3140075"/>
          <p14:tracePt t="113187" x="4937125" y="3149600"/>
          <p14:tracePt t="113430" x="4937125" y="3140075"/>
          <p14:tracePt t="113445" x="4927600" y="3130550"/>
          <p14:tracePt t="113456" x="4918075" y="3111500"/>
          <p14:tracePt t="113460" x="4899025" y="3084513"/>
          <p14:tracePt t="113471" x="4889500" y="3084513"/>
          <p14:tracePt t="113480" x="4879975" y="3074988"/>
          <p14:tracePt t="113486" x="4860925" y="3046413"/>
          <p14:tracePt t="113496" x="4843463" y="3036888"/>
          <p14:tracePt t="113503" x="4833938" y="3027363"/>
          <p14:tracePt t="113511" x="4805363" y="3017838"/>
          <p14:tracePt t="113521" x="4795838" y="3008313"/>
          <p14:tracePt t="113525" x="4776788" y="2998788"/>
          <p14:tracePt t="113541" x="4757738" y="2989263"/>
          <p14:tracePt t="113553" x="4748213" y="2989263"/>
          <p14:tracePt t="113567" x="4738688" y="2989263"/>
          <p14:tracePt t="113576" x="4729163" y="2989263"/>
          <p14:tracePt t="113583" x="4710113" y="2989263"/>
          <p14:tracePt t="113592" x="4691063" y="2989263"/>
          <p14:tracePt t="113603" x="4672013" y="2989263"/>
          <p14:tracePt t="113605" x="4662488" y="2989263"/>
          <p14:tracePt t="113619" x="4643438" y="2998788"/>
          <p14:tracePt t="113621" x="4633913" y="3008313"/>
          <p14:tracePt t="113633" x="4625975" y="3008313"/>
          <p14:tracePt t="113642" x="4616450" y="3008313"/>
          <p14:tracePt t="113645" x="4616450" y="3017838"/>
          <p14:tracePt t="113658" x="4606925" y="3027363"/>
          <p14:tracePt t="113672" x="4606925" y="3036888"/>
          <p14:tracePt t="113683" x="4606925" y="3046413"/>
          <p14:tracePt t="113687" x="4606925" y="3055938"/>
          <p14:tracePt t="113700" x="4606925" y="3092450"/>
          <p14:tracePt t="113702" x="4616450" y="3101975"/>
          <p14:tracePt t="113712" x="4633913" y="3121025"/>
          <p14:tracePt t="113723" x="4652963" y="3130550"/>
          <p14:tracePt t="113727" x="4672013" y="3140075"/>
          <p14:tracePt t="113738" x="4691063" y="3149600"/>
          <p14:tracePt t="113742" x="4710113" y="3149600"/>
          <p14:tracePt t="113753" x="4738688" y="3159125"/>
          <p14:tracePt t="113761" x="4757738" y="3168650"/>
          <p14:tracePt t="113769" x="4776788" y="3178175"/>
          <p14:tracePt t="113777" x="4814888" y="3187700"/>
          <p14:tracePt t="113786" x="4843463" y="3187700"/>
          <p14:tracePt t="113794" x="4870450" y="3197225"/>
          <p14:tracePt t="113804" x="4889500" y="3197225"/>
          <p14:tracePt t="113807" x="4918075" y="3197225"/>
          <p14:tracePt t="113817" x="4946650" y="3197225"/>
          <p14:tracePt t="113823" x="4984750" y="3197225"/>
          <p14:tracePt t="113833" x="4994275" y="3197225"/>
          <p14:tracePt t="113843" x="5003800" y="3197225"/>
          <p14:tracePt t="113849" x="5032375" y="3197225"/>
          <p14:tracePt t="113858" x="5060950" y="3197225"/>
          <p14:tracePt t="113867" x="5080000" y="3197225"/>
          <p14:tracePt t="113874" x="5116513" y="3187700"/>
          <p14:tracePt t="113885" x="5135563" y="3178175"/>
          <p14:tracePt t="113889" x="5145088" y="3178175"/>
          <p14:tracePt t="113900" x="5154613" y="3168650"/>
          <p14:tracePt t="113903" x="5164138" y="3159125"/>
          <p14:tracePt t="113917" x="5173663" y="3149600"/>
          <p14:tracePt t="113930" x="5173663" y="3121025"/>
          <p14:tracePt t="113943" x="5173663" y="3092450"/>
          <p14:tracePt t="113953" x="5164138" y="3074988"/>
          <p14:tracePt t="113967" x="5145088" y="3055938"/>
          <p14:tracePt t="113970" x="5126038" y="3027363"/>
          <p14:tracePt t="113981" x="5116513" y="3027363"/>
          <p14:tracePt t="113986" x="5097463" y="2998788"/>
          <p14:tracePt t="113995" x="5087938" y="2989263"/>
          <p14:tracePt t="114005" x="5060950" y="2970213"/>
          <p14:tracePt t="114009" x="5041900" y="2970213"/>
          <p14:tracePt t="114020" x="5032375" y="2960688"/>
          <p14:tracePt t="114025" x="5013325" y="2951163"/>
          <p14:tracePt t="114037" x="4994275" y="2941638"/>
          <p14:tracePt t="114046" x="4965700" y="2932113"/>
          <p14:tracePt t="114050" x="4946650" y="2922588"/>
          <p14:tracePt t="114059" x="4918075" y="2922588"/>
          <p14:tracePt t="114066" x="4908550" y="2922588"/>
          <p14:tracePt t="114076" x="4899025" y="2922588"/>
          <p14:tracePt t="114087" x="4879975" y="2913063"/>
          <p14:tracePt t="114091" x="4860925" y="2913063"/>
          <p14:tracePt t="114103" x="4852988" y="2913063"/>
          <p14:tracePt t="114105" x="4833938" y="2913063"/>
          <p14:tracePt t="114117" x="4824413" y="2913063"/>
          <p14:tracePt t="114125" x="4814888" y="2913063"/>
          <p14:tracePt t="114133" x="4795838" y="2913063"/>
          <p14:tracePt t="114141" x="4786313" y="2913063"/>
          <p14:tracePt t="114145" x="4776788" y="2932113"/>
          <p14:tracePt t="114155" x="4748213" y="2960688"/>
          <p14:tracePt t="114167" x="4738688" y="2979738"/>
          <p14:tracePt t="114172" x="4738688" y="3008313"/>
          <p14:tracePt t="114183" x="4738688" y="3017838"/>
          <p14:tracePt t="114187" x="4738688" y="3046413"/>
          <p14:tracePt t="114195" x="4738688" y="3074988"/>
          <p14:tracePt t="114207" x="4738688" y="3101975"/>
          <p14:tracePt t="114211" x="4738688" y="3121025"/>
          <p14:tracePt t="114222" x="4738688" y="3140075"/>
          <p14:tracePt t="114227" x="4748213" y="3159125"/>
          <p14:tracePt t="114237" x="4776788" y="3187700"/>
          <p14:tracePt t="114250" x="4795838" y="3206750"/>
          <p14:tracePt t="114253" x="4814888" y="3206750"/>
          <p14:tracePt t="114262" x="4814888" y="3216275"/>
          <p14:tracePt t="114277" x="4824413" y="3216275"/>
          <p14:tracePt t="114288" x="4833938" y="3216275"/>
          <p14:tracePt t="114292" x="4843463" y="3216275"/>
          <p14:tracePt t="114307" x="4852988" y="3216275"/>
          <p14:tracePt t="114344" x="4860925" y="3216275"/>
          <p14:tracePt t="114349" x="4870450" y="3216275"/>
          <p14:tracePt t="114369" x="4889500" y="3206750"/>
          <p14:tracePt t="114373" x="4908550" y="3197225"/>
          <p14:tracePt t="114386" x="4927600" y="3187700"/>
          <p14:tracePt t="114387" x="4965700" y="3168650"/>
          <p14:tracePt t="114399" x="4975225" y="3168650"/>
          <p14:tracePt t="114407" x="4975225" y="3159125"/>
          <p14:tracePt t="114416" x="4994275" y="3149600"/>
          <p14:tracePt t="114423" x="5013325" y="3130550"/>
          <p14:tracePt t="114427" x="5022850" y="3121025"/>
          <p14:tracePt t="114438" x="5022850" y="3111500"/>
          <p14:tracePt t="114449" x="5032375" y="3092450"/>
          <p14:tracePt t="114454" x="5032375" y="3084513"/>
          <p14:tracePt t="114467" x="5032375" y="3074988"/>
          <p14:tracePt t="114470" x="5041900" y="3046413"/>
          <p14:tracePt t="114482" x="5041900" y="3036888"/>
          <p14:tracePt t="114490" x="5041900" y="3027363"/>
          <p14:tracePt t="114494" x="5041900" y="2998788"/>
          <p14:tracePt t="114503" x="5041900" y="2970213"/>
          <p14:tracePt t="114510" x="5041900" y="2951163"/>
          <p14:tracePt t="114520" x="5041900" y="2913063"/>
          <p14:tracePt t="114532" x="5032375" y="2894013"/>
          <p14:tracePt t="114533" x="5032375" y="2884488"/>
          <p14:tracePt t="114544" x="5022850" y="2865438"/>
          <p14:tracePt t="114550" x="5013325" y="2847975"/>
          <p14:tracePt t="114560" x="5013325" y="2828925"/>
          <p14:tracePt t="114570" x="5013325" y="2809875"/>
          <p14:tracePt t="114575" x="5013325" y="2800350"/>
          <p14:tracePt t="114588" x="5003800" y="2781300"/>
          <p14:tracePt t="114590" x="5003800" y="2762250"/>
          <p14:tracePt t="114600" x="5003800" y="2752725"/>
          <p14:tracePt t="114609" x="5003800" y="2733675"/>
          <p14:tracePt t="114651" x="4994275" y="2733675"/>
          <p14:tracePt t="114656" x="4994275" y="2724150"/>
          <p14:tracePt t="114683" x="4994275" y="2714625"/>
          <p14:tracePt t="114692" x="4994275" y="2705100"/>
          <p14:tracePt t="114695" x="4994275" y="2695575"/>
          <p14:tracePt t="114705" x="4994275" y="2686050"/>
          <p14:tracePt t="114721" x="4994275" y="2676525"/>
          <p14:tracePt t="114792" x="4994275" y="2667000"/>
          <p14:tracePt t="115222" x="4984750" y="2657475"/>
          <p14:tracePt t="115236" x="4994275" y="2676525"/>
          <p14:tracePt t="115246" x="5022850" y="2705100"/>
          <p14:tracePt t="115251" x="5032375" y="2733675"/>
          <p14:tracePt t="115261" x="5032375" y="2762250"/>
          <p14:tracePt t="115271" x="5032375" y="2809875"/>
          <p14:tracePt t="115275" x="5032375" y="2828925"/>
          <p14:tracePt t="115286" x="5032375" y="2865438"/>
          <p14:tracePt t="115291" x="5032375" y="2884488"/>
          <p14:tracePt t="115302" x="5032375" y="2903538"/>
          <p14:tracePt t="115311" x="5013325" y="2922588"/>
          <p14:tracePt t="115316" x="5003800" y="2960688"/>
          <p14:tracePt t="115325" x="4994275" y="2979738"/>
          <p14:tracePt t="115333" x="4984750" y="2998788"/>
          <p14:tracePt t="115342" x="4965700" y="3027363"/>
          <p14:tracePt t="115352" x="4956175" y="3036888"/>
          <p14:tracePt t="115357" x="4937125" y="3065463"/>
          <p14:tracePt t="115369" x="4927600" y="3074988"/>
          <p14:tracePt t="115383" x="4918075" y="3084513"/>
          <p14:tracePt t="115391" x="4908550" y="3084513"/>
          <p14:tracePt t="115399" x="4899025" y="3101975"/>
          <p14:tracePt t="115411" x="4889500" y="3111500"/>
          <p14:tracePt t="115421" x="4879975" y="3130550"/>
          <p14:tracePt t="115433" x="4879975" y="3140075"/>
          <p14:tracePt t="115437" x="4870450" y="3168650"/>
          <p14:tracePt t="115450" x="4870450" y="3178175"/>
          <p14:tracePt t="115453" x="4870450" y="3187700"/>
          <p14:tracePt t="115461" x="4860925" y="3225800"/>
          <p14:tracePt t="115473" x="4860925" y="3244850"/>
          <p14:tracePt t="115477" x="4860925" y="3254375"/>
          <p14:tracePt t="115487" x="4860925" y="3263900"/>
          <p14:tracePt t="115494" x="4860925" y="3302000"/>
          <p14:tracePt t="115503" x="4860925" y="3311525"/>
          <p14:tracePt t="115516" x="4860925" y="3328988"/>
          <p14:tracePt t="115519" x="4860925" y="3348038"/>
          <p14:tracePt t="115528" x="4860925" y="3367088"/>
          <p14:tracePt t="115535" x="4860925" y="3386138"/>
          <p14:tracePt t="115544" x="4860925" y="3395663"/>
          <p14:tracePt t="115553" x="4852988" y="3405188"/>
          <p14:tracePt t="115557" x="4852988" y="3424238"/>
          <p14:tracePt t="115574" x="4852988" y="3443288"/>
          <p14:tracePt t="115593" x="4852988" y="3452813"/>
          <p14:tracePt t="115609" x="4852988" y="3462338"/>
          <p14:tracePt t="115636" x="4852988" y="3471863"/>
          <p14:tracePt t="115654" x="4852988" y="3481388"/>
          <p14:tracePt t="117002" x="4870450" y="3481388"/>
          <p14:tracePt t="117011" x="4889500" y="3481388"/>
          <p14:tracePt t="117016" x="4908550" y="3481388"/>
          <p14:tracePt t="117026" x="4927600" y="3471863"/>
          <p14:tracePt t="117037" x="4937125" y="3471863"/>
          <p14:tracePt t="117042" x="4946650" y="3471863"/>
          <p14:tracePt t="117052" x="4956175" y="3471863"/>
          <p14:tracePt t="117349" x="5003800" y="3452813"/>
          <p14:tracePt t="117359" x="5051425" y="3414713"/>
          <p14:tracePt t="117366" x="5097463" y="3386138"/>
          <p14:tracePt t="117374" x="5116513" y="3386138"/>
          <p14:tracePt t="117382" x="5126038" y="3386138"/>
          <p14:tracePt t="117389" x="5145088" y="3376613"/>
          <p14:tracePt t="117399" x="5173663" y="3367088"/>
          <p14:tracePt t="117403" x="5183188" y="3367088"/>
          <p14:tracePt t="117416" x="5192713" y="3367088"/>
          <p14:tracePt t="117419" x="5192713" y="3357563"/>
          <p14:tracePt t="117439" x="5202238" y="3357563"/>
          <p14:tracePt t="117470" x="5211763" y="3357563"/>
          <p14:tracePt t="117486" x="5230813" y="3348038"/>
          <p14:tracePt t="117498" x="5249863" y="3338513"/>
          <p14:tracePt t="117500" x="5268913" y="3328988"/>
          <p14:tracePt t="117509" x="5278438" y="3328988"/>
          <p14:tracePt t="117525" x="5287963" y="3328988"/>
          <p14:tracePt t="117536" x="5297488" y="3319463"/>
          <p14:tracePt t="117541" x="5314950" y="3311525"/>
          <p14:tracePt t="117552" x="5324475" y="3311525"/>
          <p14:tracePt t="117561" x="5324475" y="3302000"/>
          <p14:tracePt t="117566" x="5334000" y="3292475"/>
          <p14:tracePt t="117575" x="5343525" y="3292475"/>
          <p14:tracePt t="117582" x="5343525" y="3282950"/>
          <p14:tracePt t="117591" x="5353050" y="3273425"/>
          <p14:tracePt t="117602" x="5362575" y="3273425"/>
          <p14:tracePt t="117605" x="5391150" y="3254375"/>
          <p14:tracePt t="117616" x="5400675" y="3244850"/>
          <p14:tracePt t="117622" x="5410200" y="3244850"/>
          <p14:tracePt t="117633" x="5438775" y="3235325"/>
          <p14:tracePt t="117641" x="5448300" y="3235325"/>
          <p14:tracePt t="117649" x="5457825" y="3216275"/>
          <p14:tracePt t="117655" x="5467350" y="3216275"/>
          <p14:tracePt t="117662" x="5476875" y="3206750"/>
          <p14:tracePt t="117672" x="5495925" y="3197225"/>
          <p14:tracePt t="117683" x="5505450" y="3197225"/>
          <p14:tracePt t="117688" x="5514975" y="3187700"/>
          <p14:tracePt t="117699" x="5532438" y="3178175"/>
          <p14:tracePt t="117711" x="5541963" y="3168650"/>
          <p14:tracePt t="117722" x="5561013" y="3168650"/>
          <p14:tracePt t="117727" x="5570538" y="3168650"/>
          <p14:tracePt t="117737" x="5580063" y="3159125"/>
          <p14:tracePt t="117744" x="5589588" y="3159125"/>
          <p14:tracePt t="117768" x="5599113" y="3159125"/>
          <p14:tracePt t="117857" x="5608638" y="3159125"/>
          <p14:tracePt t="117863" x="5627688" y="3159125"/>
          <p14:tracePt t="117874" x="5646738" y="3159125"/>
          <p14:tracePt t="117885" x="5665788" y="3159125"/>
          <p14:tracePt t="117889" x="5684838" y="3159125"/>
          <p14:tracePt t="117899" x="5694363" y="3159125"/>
          <p14:tracePt t="117916" x="5703888" y="3159125"/>
          <p14:tracePt t="118132" x="5713413" y="3159125"/>
          <p14:tracePt t="120330" x="5713413" y="3140075"/>
          <p14:tracePt t="120339" x="5722938" y="3101975"/>
          <p14:tracePt t="120347" x="5732463" y="3074988"/>
          <p14:tracePt t="120355" x="5741988" y="3036888"/>
          <p14:tracePt t="120359" x="5751513" y="2998788"/>
          <p14:tracePt t="120369" x="5759450" y="2970213"/>
          <p14:tracePt t="120383" x="5759450" y="2960688"/>
          <p14:tracePt t="120386" x="5768975" y="2941638"/>
          <p14:tracePt t="120401" x="5778500" y="2932113"/>
          <p14:tracePt t="120421" x="5778500" y="2922588"/>
          <p14:tracePt t="120426" x="5778500" y="2913063"/>
          <p14:tracePt t="120442" x="5778500" y="2903538"/>
          <p14:tracePt t="120476" x="5778500" y="2894013"/>
          <p14:tracePt t="120886" x="5778500" y="2903538"/>
          <p14:tracePt t="120896" x="5778500" y="2913063"/>
          <p14:tracePt t="120909" x="5768975" y="2913063"/>
          <p14:tracePt t="120936" x="5759450" y="2913063"/>
          <p14:tracePt t="120946" x="5759450" y="2922588"/>
          <p14:tracePt t="120986" x="5751513" y="2922588"/>
          <p14:tracePt t="120990" x="5751513" y="2932113"/>
          <p14:tracePt t="121006" x="5741988" y="2932113"/>
          <p14:tracePt t="121026" x="5732463" y="2941638"/>
          <p14:tracePt t="121128" x="5732463" y="2951163"/>
          <p14:tracePt t="121297" x="5732463" y="2960688"/>
          <p14:tracePt t="121323" x="5732463" y="2970213"/>
          <p14:tracePt t="121348" x="5722938" y="2970213"/>
          <p14:tracePt t="121379" x="5722938" y="2979738"/>
          <p14:tracePt t="121449" x="5713413" y="2979738"/>
          <p14:tracePt t="121499" x="5703888" y="2989263"/>
          <p14:tracePt t="121526" x="5703888" y="2998788"/>
          <p14:tracePt t="121550" x="5703888" y="3008313"/>
          <p14:tracePt t="121571" x="5694363" y="3017838"/>
          <p14:tracePt t="121596" x="5684838" y="3027363"/>
          <p14:tracePt t="121651" x="5675313" y="3036888"/>
          <p14:tracePt t="121675" x="5675313" y="3046413"/>
          <p14:tracePt t="121701" x="5665788" y="3055938"/>
          <p14:tracePt t="121752" x="5656263" y="3074988"/>
          <p14:tracePt t="121774" x="5646738" y="3084513"/>
          <p14:tracePt t="121783" x="5646738" y="3092450"/>
          <p14:tracePt t="121799" x="5646738" y="3101975"/>
          <p14:tracePt t="121807" x="5646738" y="3121025"/>
          <p14:tracePt t="121812" x="5646738" y="3130550"/>
          <p14:tracePt t="121823" x="5637213" y="3140075"/>
          <p14:tracePt t="121835" x="5637213" y="3159125"/>
          <p14:tracePt t="121837" x="5637213" y="3168650"/>
          <p14:tracePt t="121849" x="5637213" y="3187700"/>
          <p14:tracePt t="121853" x="5637213" y="3197225"/>
          <p14:tracePt t="121866" x="5637213" y="3216275"/>
          <p14:tracePt t="121873" x="5627688" y="3225800"/>
          <p14:tracePt t="121877" x="5627688" y="3235325"/>
          <p14:tracePt t="121887" x="5627688" y="3244850"/>
          <p14:tracePt t="121903" x="5618163" y="3263900"/>
          <p14:tracePt t="121931" x="5618163" y="3282950"/>
          <p14:tracePt t="121935" x="5608638" y="3292475"/>
          <p14:tracePt t="121959" x="5608638" y="3302000"/>
          <p14:tracePt t="123458" x="5627688" y="3292475"/>
          <p14:tracePt t="123467" x="5646738" y="3292475"/>
          <p14:tracePt t="123478" x="5675313" y="3292475"/>
          <p14:tracePt t="123482" x="5684838" y="3282950"/>
          <p14:tracePt t="123499" x="5722938" y="3273425"/>
          <p14:tracePt t="123518" x="5741988" y="3273425"/>
          <p14:tracePt t="123535" x="5759450" y="3263900"/>
          <p14:tracePt t="123538" x="5768975" y="3254375"/>
          <p14:tracePt t="123549" x="5778500" y="3254375"/>
          <p14:tracePt t="123557" x="5788025" y="3254375"/>
          <p14:tracePt t="123566" x="5797550" y="3254375"/>
          <p14:tracePt t="123574" x="5807075" y="3244850"/>
          <p14:tracePt t="123577" x="5816600" y="3225800"/>
          <p14:tracePt t="123588" x="5835650" y="3216275"/>
          <p14:tracePt t="123599" x="5835650" y="3206750"/>
          <p14:tracePt t="123603" x="5854700" y="3197225"/>
          <p14:tracePt t="123616" x="5873750" y="3187700"/>
          <p14:tracePt t="123619" x="5911850" y="3178175"/>
          <p14:tracePt t="123628" x="5930900" y="3168650"/>
          <p14:tracePt t="123640" x="5959475" y="3130550"/>
          <p14:tracePt t="123643" x="5986463" y="3130550"/>
          <p14:tracePt t="123654" x="6034088" y="3121025"/>
          <p14:tracePt t="123659" x="6053138" y="3101975"/>
          <p14:tracePt t="123669" x="6110288" y="3084513"/>
          <p14:tracePt t="123682" x="6157913" y="3065463"/>
          <p14:tracePt t="123685" x="6205538" y="3055938"/>
          <p14:tracePt t="123694" x="6251575" y="3036888"/>
          <p14:tracePt t="123701" x="6289675" y="3027363"/>
          <p14:tracePt t="123709" x="6318250" y="3027363"/>
          <p14:tracePt t="123732" x="6384925" y="3008313"/>
          <p14:tracePt t="123736" x="6440488" y="3008313"/>
          <p14:tracePt t="123740" x="6459538" y="3008313"/>
          <p14:tracePt t="123751" x="6488113" y="3008313"/>
          <p14:tracePt t="123759" x="6516688" y="2998788"/>
          <p14:tracePt t="123765" x="6554788" y="2989263"/>
          <p14:tracePt t="123775" x="6573838" y="2989263"/>
          <p14:tracePt t="123782" x="6611938" y="2989263"/>
          <p14:tracePt t="123789" x="6621463" y="2989263"/>
          <p14:tracePt t="123800" x="6650038" y="2989263"/>
          <p14:tracePt t="123805" x="6667500" y="2989263"/>
          <p14:tracePt t="123816" x="6686550" y="2989263"/>
          <p14:tracePt t="123819" x="6705600" y="2979738"/>
          <p14:tracePt t="123832" x="6715125" y="2979738"/>
          <p14:tracePt t="123840" x="6743700" y="2970213"/>
          <p14:tracePt t="123849" x="6762750" y="2970213"/>
          <p14:tracePt t="123855" x="6781800" y="2970213"/>
          <p14:tracePt t="123859" x="6800850" y="2960688"/>
          <p14:tracePt t="123871" x="6819900" y="2960688"/>
          <p14:tracePt t="123882" x="6829425" y="2960688"/>
          <p14:tracePt t="123886" x="6848475" y="2960688"/>
          <p14:tracePt t="123899" x="6858000" y="2960688"/>
          <p14:tracePt t="123902" x="6867525" y="2960688"/>
          <p14:tracePt t="123912" x="6886575" y="2960688"/>
          <p14:tracePt t="123921" x="6894513" y="2960688"/>
          <p14:tracePt t="123926" x="6904038" y="2960688"/>
          <p14:tracePt t="123941" x="6913563" y="2960688"/>
          <p14:tracePt t="123952" x="6970713" y="2970213"/>
          <p14:tracePt t="123962" x="6989763" y="2970213"/>
          <p14:tracePt t="123965" x="7018338" y="2998788"/>
          <p14:tracePt t="123976" x="7037388" y="3008313"/>
          <p14:tracePt t="123982" x="7056438" y="3017838"/>
          <p14:tracePt t="123991" x="7075488" y="3027363"/>
          <p14:tracePt t="124002" x="7085013" y="3027363"/>
          <p14:tracePt t="124007" x="7094538" y="3036888"/>
          <p14:tracePt t="124018" x="7094538" y="3046413"/>
          <p14:tracePt t="124021" x="7104063" y="3046413"/>
          <p14:tracePt t="124032" x="7112000" y="3046413"/>
          <p14:tracePt t="124049" x="7121525" y="3046413"/>
          <p14:tracePt t="124084" x="7131050" y="3046413"/>
          <p14:tracePt t="124103" x="7140575" y="3055938"/>
          <p14:tracePt t="124114" x="7150100" y="3055938"/>
          <p14:tracePt t="124127" x="7159625" y="3065463"/>
          <p14:tracePt t="124138" x="7169150" y="3074988"/>
          <p14:tracePt t="124153" x="7178675" y="3084513"/>
          <p14:tracePt t="124165" x="7178675" y="3092450"/>
          <p14:tracePt t="124169" x="7188200" y="3092450"/>
          <p14:tracePt t="124185" x="7197725" y="3101975"/>
          <p14:tracePt t="124209" x="7197725" y="3111500"/>
          <p14:tracePt t="124219" x="7207250" y="3121025"/>
          <p14:tracePt t="124235" x="7207250" y="3130550"/>
          <p14:tracePt t="124243" x="7207250" y="3140075"/>
          <p14:tracePt t="124251" x="7207250" y="3149600"/>
          <p14:tracePt t="124260" x="7216775" y="3149600"/>
          <p14:tracePt t="124265" x="7226300" y="3159125"/>
          <p14:tracePt t="124285" x="7226300" y="3168650"/>
          <p14:tracePt t="124289" x="7235825" y="3178175"/>
          <p14:tracePt t="124303" x="7235825" y="3187700"/>
          <p14:tracePt t="124316" x="7245350" y="3197225"/>
          <p14:tracePt t="124326" x="7254875" y="3197225"/>
          <p14:tracePt t="124331" x="7264400" y="3216275"/>
          <p14:tracePt t="124339" x="7273925" y="3216275"/>
          <p14:tracePt t="124355" x="7283450" y="3216275"/>
          <p14:tracePt t="124366" x="7283450" y="3225800"/>
          <p14:tracePt t="124381" x="7302500" y="3235325"/>
          <p14:tracePt t="124608" x="7292975" y="3263900"/>
          <p14:tracePt t="124613" x="7292975" y="3273425"/>
          <p14:tracePt t="124622" x="7292975" y="3292475"/>
          <p14:tracePt t="124627" x="7283450" y="3292475"/>
          <p14:tracePt t="124637" x="7283450" y="3302000"/>
          <p14:tracePt t="124652" x="7283450" y="3311525"/>
          <p14:tracePt t="124668" x="7283450" y="3319463"/>
          <p14:tracePt t="124677" x="7283450" y="3338513"/>
          <p14:tracePt t="124688" x="7273925" y="3348038"/>
          <p14:tracePt t="124694" x="7273925" y="3357563"/>
          <p14:tracePt t="124830" x="7264400" y="3367088"/>
          <p14:tracePt t="124840" x="7245350" y="3367088"/>
          <p14:tracePt t="124851" x="7235825" y="3367088"/>
          <p14:tracePt t="124853" x="7235825" y="3376613"/>
          <p14:tracePt t="124869" x="7226300" y="3376613"/>
          <p14:tracePt t="124894" x="7216775" y="3376613"/>
          <p14:tracePt t="125056" x="7216775" y="3367088"/>
          <p14:tracePt t="125066" x="7216775" y="3357563"/>
          <p14:tracePt t="125072" x="7216775" y="3348038"/>
          <p14:tracePt t="125081" x="7216775" y="3338513"/>
          <p14:tracePt t="125091" x="7216775" y="3328988"/>
          <p14:tracePt t="125099" x="7216775" y="3311525"/>
          <p14:tracePt t="125113" x="7216775" y="3302000"/>
          <p14:tracePt t="125121" x="7216775" y="3282950"/>
          <p14:tracePt t="125131" x="7216775" y="3273425"/>
          <p14:tracePt t="125137" x="7216775" y="3254375"/>
          <p14:tracePt t="125148" x="7226300" y="3235325"/>
          <p14:tracePt t="125152" x="7226300" y="3225800"/>
          <p14:tracePt t="125163" x="7235825" y="3216275"/>
          <p14:tracePt t="125172" x="7235825" y="3206750"/>
          <p14:tracePt t="125178" x="7235825" y="3197225"/>
          <p14:tracePt t="125188" x="7235825" y="3187700"/>
          <p14:tracePt t="125191" x="7245350" y="3178175"/>
          <p14:tracePt t="125213" x="7254875" y="3168650"/>
          <p14:tracePt t="125218" x="7254875" y="3159125"/>
          <p14:tracePt t="125258" x="7264400" y="3140075"/>
          <p14:tracePt t="125274" x="7264400" y="3130550"/>
          <p14:tracePt t="125284" x="7264400" y="3121025"/>
          <p14:tracePt t="125293" x="7264400" y="3111500"/>
          <p14:tracePt t="125711" x="7273925" y="3111500"/>
          <p14:tracePt t="125717" x="7292975" y="3101975"/>
          <p14:tracePt t="125727" x="7321550" y="3092450"/>
          <p14:tracePt t="125731" x="7367588" y="3084513"/>
          <p14:tracePt t="125742" x="7396163" y="3074988"/>
          <p14:tracePt t="125752" x="7443788" y="3065463"/>
          <p14:tracePt t="125757" x="7472363" y="3065463"/>
          <p14:tracePt t="125769" x="7500938" y="3055938"/>
          <p14:tracePt t="125771" x="7548563" y="3036888"/>
          <p14:tracePt t="125781" x="7566025" y="3036888"/>
          <p14:tracePt t="125791" x="7585075" y="3036888"/>
          <p14:tracePt t="125799" x="7604125" y="3036888"/>
          <p14:tracePt t="125815" x="7613650" y="3036888"/>
          <p14:tracePt t="125824" x="7623175" y="3036888"/>
          <p14:tracePt t="125834" x="7642225" y="3036888"/>
          <p14:tracePt t="125837" x="7651750" y="3027363"/>
          <p14:tracePt t="125849" x="7680325" y="3017838"/>
          <p14:tracePt t="125865" x="7699375" y="3008313"/>
          <p14:tracePt t="125873" x="7775575" y="2979738"/>
          <p14:tracePt t="125878" x="7812088" y="2970213"/>
          <p14:tracePt t="125887" x="7831138" y="2960688"/>
          <p14:tracePt t="125893" x="7859713" y="2960688"/>
          <p14:tracePt t="125904" x="7878763" y="2960688"/>
          <p14:tracePt t="125916" x="7888288" y="2960688"/>
          <p14:tracePt t="125927" x="7897813" y="2960688"/>
          <p14:tracePt t="125943" x="7907338" y="2960688"/>
          <p14:tracePt t="125953" x="7916863" y="2960688"/>
          <p14:tracePt t="125969" x="7935913" y="2960688"/>
          <p14:tracePt t="125973" x="7935913" y="2970213"/>
          <p14:tracePt t="125985" x="7954963" y="2989263"/>
          <p14:tracePt t="126001" x="7954963" y="2998788"/>
          <p14:tracePt t="126009" x="7954963" y="3008313"/>
          <p14:tracePt t="126023" x="7964488" y="3017838"/>
          <p14:tracePt t="126035" x="7964488" y="3027363"/>
          <p14:tracePt t="126039" x="7964488" y="3036888"/>
          <p14:tracePt t="126051" x="7964488" y="3046413"/>
          <p14:tracePt t="126055" x="7974013" y="3046413"/>
          <p14:tracePt t="126067" x="7974013" y="3055938"/>
          <p14:tracePt t="126076" x="7974013" y="3065463"/>
          <p14:tracePt t="126081" x="7974013" y="3074988"/>
          <p14:tracePt t="126098" x="7974013" y="3084513"/>
          <p14:tracePt t="126805" x="7974013" y="3092450"/>
          <p14:tracePt t="127316" x="7983538" y="3092450"/>
          <p14:tracePt t="127346" x="7983538" y="3084513"/>
          <p14:tracePt t="127356" x="7983538" y="3074988"/>
          <p14:tracePt t="127364" x="7983538" y="3065463"/>
          <p14:tracePt t="127375" x="7974013" y="3055938"/>
          <p14:tracePt t="127386" x="7964488" y="3055938"/>
          <p14:tracePt t="127398" x="7964488" y="3046413"/>
          <p14:tracePt t="127402" x="7954963" y="3036888"/>
          <p14:tracePt t="127415" x="7945438" y="3027363"/>
          <p14:tracePt t="127416" x="7926388" y="3008313"/>
          <p14:tracePt t="127426" x="7916863" y="2998788"/>
          <p14:tracePt t="127435" x="7907338" y="2979738"/>
          <p14:tracePt t="127442" x="7897813" y="2970213"/>
          <p14:tracePt t="127451" x="7897813" y="2951163"/>
          <p14:tracePt t="127457" x="7888288" y="2941638"/>
          <p14:tracePt t="127468" x="7888288" y="2932113"/>
          <p14:tracePt t="127478" x="7888288" y="2913063"/>
          <p14:tracePt t="127481" x="7888288" y="2903538"/>
          <p14:tracePt t="127492" x="7888288" y="2894013"/>
          <p14:tracePt t="127499" x="7888288" y="2884488"/>
          <p14:tracePt t="127507" x="7888288" y="2874963"/>
          <p14:tracePt t="127518" x="7888288" y="2865438"/>
          <p14:tracePt t="127521" x="7888288" y="2847975"/>
          <p14:tracePt t="127531" x="7888288" y="2838450"/>
          <p14:tracePt t="127549" x="7888288" y="2828925"/>
          <p14:tracePt t="127558" x="7888288" y="2819400"/>
          <p14:tracePt t="127578" x="7888288" y="2809875"/>
          <p14:tracePt t="127587" x="7897813" y="2800350"/>
          <p14:tracePt t="127599" x="7897813" y="2790825"/>
          <p14:tracePt t="127604" x="7907338" y="2790825"/>
          <p14:tracePt t="127615" x="7926388" y="2781300"/>
          <p14:tracePt t="127619" x="7935913" y="2781300"/>
          <p14:tracePt t="127627" x="7945438" y="2771775"/>
          <p14:tracePt t="127637" x="8020050" y="2743200"/>
          <p14:tracePt t="127643" x="8067675" y="2733675"/>
          <p14:tracePt t="127653" x="8096250" y="2714625"/>
          <p14:tracePt t="127660" x="8143875" y="2705100"/>
          <p14:tracePt t="127670" x="8191500" y="2676525"/>
          <p14:tracePt t="127681" x="8239125" y="2667000"/>
          <p14:tracePt t="127685" x="8256588" y="2657475"/>
          <p14:tracePt t="127693" x="8294688" y="2638425"/>
          <p14:tracePt t="127701" x="8342313" y="2628900"/>
          <p14:tracePt t="127709" x="8389938" y="2620963"/>
          <p14:tracePt t="127720" x="8408988" y="2611438"/>
          <p14:tracePt t="127723" x="8437563" y="2611438"/>
          <p14:tracePt t="127734" x="8466138" y="2582863"/>
          <p14:tracePt t="127740" x="8474075" y="2582863"/>
          <p14:tracePt t="127751" x="8483600" y="2582863"/>
          <p14:tracePt t="127760" x="8493125" y="2582863"/>
          <p14:tracePt t="127765" x="8512175" y="2582863"/>
          <p14:tracePt t="127776" x="8521700" y="2582863"/>
          <p14:tracePt t="127789" x="8540750" y="2582863"/>
          <p14:tracePt t="127801" x="8550275" y="2582863"/>
          <p14:tracePt t="127805" x="8569325" y="2573338"/>
          <p14:tracePt t="127817" x="8578850" y="2573338"/>
          <p14:tracePt t="127819" x="8607425" y="2563813"/>
          <p14:tracePt t="127831" x="8636000" y="2563813"/>
          <p14:tracePt t="127839" x="8674100" y="2563813"/>
          <p14:tracePt t="127848" x="8693150" y="2563813"/>
          <p14:tracePt t="127856" x="8739188" y="2554288"/>
          <p14:tracePt t="127859" x="8796338" y="2554288"/>
          <p14:tracePt t="127869" x="8843963" y="2554288"/>
          <p14:tracePt t="127881" x="8901113" y="2544763"/>
          <p14:tracePt t="127885" x="8956675" y="2544763"/>
          <p14:tracePt t="127898" x="9032875" y="2535238"/>
          <p14:tracePt t="127902" x="9099550" y="2535238"/>
          <p14:tracePt t="127915" x="9128125" y="2535238"/>
          <p14:tracePt t="127921" x="9183688" y="2535238"/>
          <p14:tracePt t="127926" x="9221788" y="2535238"/>
          <p14:tracePt t="127935" x="9259888" y="2525713"/>
          <p14:tracePt t="127942" x="9288463" y="2525713"/>
          <p14:tracePt t="127952" x="9317038" y="2525713"/>
          <p14:tracePt t="127968" x="9326563" y="2525713"/>
          <p14:tracePt t="127976" x="9336088" y="2525713"/>
          <p14:tracePt t="128017" x="9345613" y="2525713"/>
          <p14:tracePt t="128032" x="9355138" y="2525713"/>
          <p14:tracePt t="128041" x="9364663" y="2525713"/>
          <p14:tracePt t="128048" x="9372600" y="2525713"/>
          <p14:tracePt t="128058" x="9391650" y="2525713"/>
          <p14:tracePt t="128065" x="9401175" y="2535238"/>
          <p14:tracePt t="128071" x="9410700" y="2544763"/>
          <p14:tracePt t="128081" x="9429750" y="2544763"/>
          <p14:tracePt t="128087" x="9439275" y="2544763"/>
          <p14:tracePt t="128098" x="9458325" y="2554288"/>
          <p14:tracePt t="128103" x="9477375" y="2554288"/>
          <p14:tracePt t="128115" x="9486900" y="2563813"/>
          <p14:tracePt t="128124" x="9505950" y="2563813"/>
          <p14:tracePt t="128127" x="9515475" y="2563813"/>
          <p14:tracePt t="128137" x="9515475" y="2573338"/>
          <p14:tracePt t="128144" x="9525000" y="2573338"/>
          <p14:tracePt t="128154" x="9534525" y="2573338"/>
          <p14:tracePt t="128166" x="9544050" y="2582863"/>
          <p14:tracePt t="128168" x="9563100" y="2592388"/>
          <p14:tracePt t="128185" x="9582150" y="2601913"/>
          <p14:tracePt t="128193" x="9591675" y="2601913"/>
          <p14:tracePt t="128204" x="9599613" y="2601913"/>
          <p14:tracePt t="128207" x="9618663" y="2620963"/>
          <p14:tracePt t="128218" x="9618663" y="2628900"/>
          <p14:tracePt t="128223" x="9618663" y="2638425"/>
          <p14:tracePt t="128234" x="9637713" y="2647950"/>
          <p14:tracePt t="128244" x="9647238" y="2657475"/>
          <p14:tracePt t="128248" x="9647238" y="2667000"/>
          <p14:tracePt t="128259" x="9656763" y="2686050"/>
          <p14:tracePt t="128265" x="9666288" y="2686050"/>
          <p14:tracePt t="128289" x="9675813" y="2695575"/>
          <p14:tracePt t="128304" x="9685338" y="2705100"/>
          <p14:tracePt t="128315" x="9685338" y="2714625"/>
          <p14:tracePt t="128331" x="9685338" y="2724150"/>
          <p14:tracePt t="128339" x="9694863" y="2743200"/>
          <p14:tracePt t="128349" x="9694863" y="2771775"/>
          <p14:tracePt t="128355" x="9694863" y="2800350"/>
          <p14:tracePt t="128367" x="9694863" y="2819400"/>
          <p14:tracePt t="128369" x="9694863" y="2838450"/>
          <p14:tracePt t="128381" x="9694863" y="2857500"/>
          <p14:tracePt t="128385" x="9694863" y="2874963"/>
          <p14:tracePt t="128398" x="9694863" y="2903538"/>
          <p14:tracePt t="128405" x="9694863" y="2922588"/>
          <p14:tracePt t="128409" x="9694863" y="2941638"/>
          <p14:tracePt t="128419" x="9694863" y="2960688"/>
          <p14:tracePt t="128426" x="9694863" y="2989263"/>
          <p14:tracePt t="128448" x="9694863" y="3008313"/>
          <p14:tracePt t="128451" x="9685338" y="3027363"/>
          <p14:tracePt t="128459" x="9685338" y="3046413"/>
          <p14:tracePt t="128468" x="9685338" y="3065463"/>
          <p14:tracePt t="128475" x="9675813" y="3084513"/>
          <p14:tracePt t="128485" x="9675813" y="3101975"/>
          <p14:tracePt t="128491" x="9675813" y="3121025"/>
          <p14:tracePt t="128502" x="9666288" y="3140075"/>
          <p14:tracePt t="128505" x="9666288" y="3149600"/>
          <p14:tracePt t="128517" x="9666288" y="3159125"/>
          <p14:tracePt t="128548" x="9666288" y="3168650"/>
          <p14:tracePt t="128572" x="9666288" y="3178175"/>
          <p14:tracePt t="128599" x="9666288" y="3187700"/>
          <p14:tracePt t="128612" x="9666288" y="3197225"/>
          <p14:tracePt t="128799" x="9666288" y="3216275"/>
          <p14:tracePt t="130231" x="9666288" y="3206750"/>
          <p14:tracePt t="130241" x="9666288" y="3187700"/>
          <p14:tracePt t="130248" x="9675813" y="3159125"/>
          <p14:tracePt t="130255" x="9675813" y="3130550"/>
          <p14:tracePt t="130268" x="9704388" y="3111500"/>
          <p14:tracePt t="130271" x="9713913" y="3084513"/>
          <p14:tracePt t="130281" x="9723438" y="3065463"/>
          <p14:tracePt t="130285" x="9732963" y="3046413"/>
          <p14:tracePt t="130298" x="9752013" y="3036888"/>
          <p14:tracePt t="130308" x="9771063" y="2998788"/>
          <p14:tracePt t="130314" x="9790113" y="2979738"/>
          <p14:tracePt t="130321" x="9809163" y="2960688"/>
          <p14:tracePt t="130329" x="9826625" y="2941638"/>
          <p14:tracePt t="130338" x="9864725" y="2922588"/>
          <p14:tracePt t="130348" x="9893300" y="2913063"/>
          <p14:tracePt t="130352" x="9912350" y="2903538"/>
          <p14:tracePt t="130364" x="9940925" y="2874963"/>
          <p14:tracePt t="130368" x="9969500" y="2857500"/>
          <p14:tracePt t="130380" x="9988550" y="2838450"/>
          <p14:tracePt t="130388" x="10017125" y="2819400"/>
          <p14:tracePt t="130392" x="10053638" y="2781300"/>
          <p14:tracePt t="130402" x="10082213" y="2771775"/>
          <p14:tracePt t="130407" x="10120313" y="2762250"/>
          <p14:tracePt t="130418" x="10167938" y="2743200"/>
          <p14:tracePt t="130430" x="10215563" y="2714625"/>
          <p14:tracePt t="130434" x="10280650" y="2686050"/>
          <p14:tracePt t="130443" x="10328275" y="2667000"/>
          <p14:tracePt t="130448" x="10356850" y="2657475"/>
          <p14:tracePt t="130457" x="10404475" y="2638425"/>
          <p14:tracePt t="130468" x="10423525" y="2620963"/>
          <p14:tracePt t="130473" x="10471150" y="2611438"/>
          <p14:tracePt t="130485" x="10490200" y="2611438"/>
          <p14:tracePt t="130487" x="10517188" y="2611438"/>
          <p14:tracePt t="130498" x="10545763" y="2601913"/>
          <p14:tracePt t="130507" x="10564813" y="2601913"/>
          <p14:tracePt t="130514" x="10583863" y="2601913"/>
          <p14:tracePt t="130523" x="10602913" y="2601913"/>
          <p14:tracePt t="130529" x="10621963" y="2601913"/>
          <p14:tracePt t="130540" x="10650538" y="2601913"/>
          <p14:tracePt t="130551" x="10698163" y="2601913"/>
          <p14:tracePt t="130553" x="10734675" y="2592388"/>
          <p14:tracePt t="130565" x="10782300" y="2592388"/>
          <p14:tracePt t="130570" x="10820400" y="2592388"/>
          <p14:tracePt t="130581" x="10877550" y="2592388"/>
          <p14:tracePt t="130590" x="10925175" y="2592388"/>
          <p14:tracePt t="130593" x="10961688" y="2592388"/>
          <p14:tracePt t="130604" x="11009313" y="2592388"/>
          <p14:tracePt t="130609" x="11037888" y="2592388"/>
          <p14:tracePt t="130619" x="11056938" y="2592388"/>
          <p14:tracePt t="130631" x="11075988" y="2592388"/>
          <p14:tracePt t="130644" x="11085513" y="2592388"/>
          <p14:tracePt t="130740" x="11095038" y="2592388"/>
          <p14:tracePt t="130756" x="11114088" y="2592388"/>
          <p14:tracePt t="130765" x="11123613" y="2592388"/>
          <p14:tracePt t="130771" x="11142663" y="2592388"/>
          <p14:tracePt t="130783" x="11161713" y="2592388"/>
          <p14:tracePt t="130797" x="11179175" y="2592388"/>
          <p14:tracePt t="130806" x="11207750" y="2592388"/>
          <p14:tracePt t="130814" x="11283950" y="2592388"/>
          <p14:tracePt t="130821" x="11312525" y="2592388"/>
          <p14:tracePt t="130833" x="11350625" y="2601913"/>
          <p14:tracePt t="130835" x="11369675" y="2611438"/>
          <p14:tracePt t="130848" x="11388725" y="2620963"/>
          <p14:tracePt t="130852" x="11398250" y="2628900"/>
          <p14:tracePt t="130871" x="11415713" y="2647950"/>
          <p14:tracePt t="130880" x="11425238" y="2647950"/>
          <p14:tracePt t="130885" x="11434763" y="2657475"/>
          <p14:tracePt t="130891" x="11453813" y="2667000"/>
          <p14:tracePt t="130901" x="11463338" y="2676525"/>
          <p14:tracePt t="130914" x="11482388" y="2686050"/>
          <p14:tracePt t="130918" x="11491913" y="2695575"/>
          <p14:tracePt t="130930" x="11501438" y="2705100"/>
          <p14:tracePt t="130934" x="11510963" y="2714625"/>
          <p14:tracePt t="130941" x="11520488" y="2714625"/>
          <p14:tracePt t="130952" x="11530013" y="2733675"/>
          <p14:tracePt t="130968" x="11549063" y="2752725"/>
          <p14:tracePt t="130973" x="11558588" y="2762250"/>
          <p14:tracePt t="130984" x="11558588" y="2771775"/>
          <p14:tracePt t="130993" x="11558588" y="2800350"/>
          <p14:tracePt t="130997" x="11568113" y="2819400"/>
          <p14:tracePt t="131007" x="11568113" y="2828925"/>
          <p14:tracePt t="131014" x="11568113" y="2857500"/>
          <p14:tracePt t="131024" x="11568113" y="2894013"/>
          <p14:tracePt t="131034" x="11568113" y="2913063"/>
          <p14:tracePt t="131037" x="11577638" y="2941638"/>
          <p14:tracePt t="131048" x="11577638" y="2989263"/>
          <p14:tracePt t="131053" x="11577638" y="3008313"/>
          <p14:tracePt t="131065" x="11606213" y="3065463"/>
          <p14:tracePt t="131073" x="11615738" y="3111500"/>
          <p14:tracePt t="131080" x="11633200" y="3140075"/>
          <p14:tracePt t="131087" x="11642725" y="3159125"/>
          <p14:tracePt t="131093" x="11652250" y="3197225"/>
          <p14:tracePt t="131104" x="11680825" y="3225800"/>
          <p14:tracePt t="131114" x="11690350" y="3244850"/>
          <p14:tracePt t="131119" x="11690350" y="3254375"/>
          <p14:tracePt t="131131" x="11690350" y="3263900"/>
          <p14:tracePt t="131144" x="11699875" y="3263900"/>
          <p14:tracePt t="131154" x="11699875" y="3273425"/>
          <p14:tracePt t="131173" x="11709400" y="3273425"/>
          <p14:tracePt t="131250" x="11709400" y="3254375"/>
          <p14:tracePt t="131255" x="11709400" y="3216275"/>
          <p14:tracePt t="131267" x="11709400" y="3178175"/>
          <p14:tracePt t="131276" x="11709400" y="3130550"/>
          <p14:tracePt t="131280" x="11709400" y="3092450"/>
          <p14:tracePt t="131289" x="11709400" y="3065463"/>
          <p14:tracePt t="131298" x="11709400" y="3017838"/>
          <p14:tracePt t="131306" x="11709400" y="2989263"/>
          <p14:tracePt t="131318" x="11709400" y="2970213"/>
          <p14:tracePt t="131319" x="11709400" y="2941638"/>
          <p14:tracePt t="131332" x="11709400" y="2932113"/>
          <p14:tracePt t="131336" x="11709400" y="2922588"/>
          <p14:tracePt t="131395" x="11709400" y="2951163"/>
          <p14:tracePt t="131401" x="11709400" y="2998788"/>
          <p14:tracePt t="131414" x="11709400" y="3027363"/>
          <p14:tracePt t="131418" x="11699875" y="3065463"/>
          <p14:tracePt t="131425" x="11690350" y="3111500"/>
          <p14:tracePt t="131437" x="11690350" y="3121025"/>
          <p14:tracePt t="131441" x="11680825" y="3149600"/>
          <p14:tracePt t="131453" x="11680825" y="3178175"/>
          <p14:tracePt t="131455" x="11680825" y="3197225"/>
          <p14:tracePt t="131468" x="11680825" y="3216275"/>
          <p14:tracePt t="131483" x="11671300" y="3225800"/>
          <p14:tracePt t="131561" x="11661775" y="3197225"/>
          <p14:tracePt t="131571" x="11661775" y="3178175"/>
          <p14:tracePt t="131580" x="11661775" y="3149600"/>
          <p14:tracePt t="131587" x="11652250" y="3111500"/>
          <p14:tracePt t="131598" x="11652250" y="3084513"/>
          <p14:tracePt t="131603" x="11642725" y="3065463"/>
          <p14:tracePt t="131614" x="11642725" y="3055938"/>
          <p14:tracePt t="131618" x="11642725" y="3036888"/>
          <p14:tracePt t="131637" x="11642725" y="3027363"/>
          <p14:tracePt t="131694" x="11642725" y="3036888"/>
          <p14:tracePt t="131700" x="11642725" y="3055938"/>
          <p14:tracePt t="131710" x="11652250" y="3111500"/>
          <p14:tracePt t="131719" x="11661775" y="3159125"/>
          <p14:tracePt t="131723" x="11671300" y="3206750"/>
          <p14:tracePt t="131734" x="11671300" y="3225800"/>
          <p14:tracePt t="131739" x="11680825" y="3244850"/>
          <p14:tracePt t="131751" x="11680825" y="3254375"/>
          <p14:tracePt t="131830" x="11680825" y="3244850"/>
          <p14:tracePt t="131839" x="11680825" y="3216275"/>
          <p14:tracePt t="131856" x="11680825" y="3187700"/>
          <p14:tracePt t="131859" x="11680825" y="3159125"/>
          <p14:tracePt t="131869" x="11680825" y="3140075"/>
          <p14:tracePt t="131881" x="11671300" y="3111500"/>
          <p14:tracePt t="131885" x="11671300" y="3084513"/>
          <p14:tracePt t="131898" x="11671300" y="3055938"/>
          <p14:tracePt t="131901" x="11671300" y="3036888"/>
          <p14:tracePt t="131909" x="11661775" y="2998788"/>
          <p14:tracePt t="131975" x="11661775" y="3027363"/>
          <p14:tracePt t="131981" x="11661775" y="3074988"/>
          <p14:tracePt t="131991" x="11661775" y="3092450"/>
          <p14:tracePt t="132002" x="11661775" y="3130550"/>
          <p14:tracePt t="132005" x="11671300" y="3168650"/>
          <p14:tracePt t="132018" x="11671300" y="3197225"/>
          <p14:tracePt t="132021" x="11671300" y="3206750"/>
          <p14:tracePt t="132097" x="11671300" y="3197225"/>
          <p14:tracePt t="132102" x="11671300" y="3178175"/>
          <p14:tracePt t="132113" x="11671300" y="3159125"/>
          <p14:tracePt t="132123" x="11671300" y="3140075"/>
          <p14:tracePt t="132131" x="11671300" y="3111500"/>
          <p14:tracePt t="132137" x="11661775" y="3074988"/>
          <p14:tracePt t="132141" x="11661775" y="3055938"/>
          <p14:tracePt t="132154" x="11642725" y="3027363"/>
          <p14:tracePt t="132165" x="11642725" y="2998788"/>
          <p14:tracePt t="132168" x="11633200" y="2989263"/>
          <p14:tracePt t="132184" x="11633200" y="2979738"/>
          <p14:tracePt t="132224" x="11633200" y="2989263"/>
          <p14:tracePt t="132234" x="11633200" y="2998788"/>
          <p14:tracePt t="132245" x="11633200" y="3027363"/>
          <p14:tracePt t="132251" x="11633200" y="3065463"/>
          <p14:tracePt t="132259" x="11633200" y="3092450"/>
          <p14:tracePt t="132264" x="11633200" y="3111500"/>
          <p14:tracePt t="132273" x="11633200" y="3187700"/>
          <p14:tracePt t="132354" x="11633200" y="3159125"/>
          <p14:tracePt t="132366" x="11633200" y="3140075"/>
          <p14:tracePt t="132370" x="11633200" y="3121025"/>
          <p14:tracePt t="132380" x="11633200" y="3111500"/>
          <p14:tracePt t="132384" x="11625263" y="3084513"/>
          <p14:tracePt t="132398" x="11615738" y="3084513"/>
          <p14:tracePt t="132406" x="11615738" y="3074988"/>
          <p14:tracePt t="132447" x="11606213" y="3074988"/>
          <p14:tracePt t="132459" x="11606213" y="3111500"/>
          <p14:tracePt t="132467" x="11606213" y="3140075"/>
          <p14:tracePt t="132475" x="11606213" y="3168650"/>
          <p14:tracePt t="132486" x="11615738" y="3197225"/>
          <p14:tracePt t="132492" x="11615738" y="3206750"/>
          <p14:tracePt t="132502" x="11615738" y="3225800"/>
          <p14:tracePt t="132548" x="11625263" y="3225800"/>
          <p14:tracePt t="132565" x="11625263" y="3216275"/>
          <p14:tracePt t="132571" x="11625263" y="3187700"/>
          <p14:tracePt t="132582" x="11625263" y="3178175"/>
          <p14:tracePt t="132586" x="11625263" y="3159125"/>
          <p14:tracePt t="132598" x="11625263" y="3121025"/>
          <p14:tracePt t="132607" x="11615738" y="3092450"/>
          <p14:tracePt t="132614" x="11615738" y="3084513"/>
          <p14:tracePt t="132621" x="11615738" y="3065463"/>
          <p14:tracePt t="132630" x="11615738" y="3055938"/>
          <p14:tracePt t="132648" x="11606213" y="3055938"/>
          <p14:tracePt t="132652" x="11606213" y="3046413"/>
          <p14:tracePt t="132668" x="11606213" y="3074988"/>
          <p14:tracePt t="132681" x="11606213" y="3111500"/>
          <p14:tracePt t="132687" x="11606213" y="3140075"/>
          <p14:tracePt t="132691" x="11606213" y="3178175"/>
          <p14:tracePt t="132701" x="11606213" y="3187700"/>
          <p14:tracePt t="132717" x="11606213" y="3206750"/>
          <p14:tracePt t="132784" x="11606213" y="3197225"/>
          <p14:tracePt t="132788" x="11606213" y="3168650"/>
          <p14:tracePt t="132797" x="11606213" y="3159125"/>
          <p14:tracePt t="132807" x="11596688" y="3140075"/>
          <p14:tracePt t="132814" x="11596688" y="3111500"/>
          <p14:tracePt t="132824" x="11587163" y="3092450"/>
          <p14:tracePt t="132830" x="11577638" y="3074988"/>
          <p14:tracePt t="132839" x="11577638" y="3046413"/>
          <p14:tracePt t="132851" x="11568113" y="3036888"/>
          <p14:tracePt t="132853" x="11558588" y="3017838"/>
          <p14:tracePt t="132864" x="11558588" y="3008313"/>
          <p14:tracePt t="132889" x="11558588" y="3017838"/>
          <p14:tracePt t="132893" x="11558588" y="3065463"/>
          <p14:tracePt t="132903" x="11568113" y="3111500"/>
          <p14:tracePt t="132909" x="11568113" y="3121025"/>
          <p14:tracePt t="132919" x="11568113" y="3159125"/>
          <p14:tracePt t="132930" x="11577638" y="3187700"/>
          <p14:tracePt t="132935" x="11587163" y="3216275"/>
          <p14:tracePt t="132947" x="11587163" y="3225800"/>
          <p14:tracePt t="132989" x="11587163" y="3197225"/>
          <p14:tracePt t="133001" x="11587163" y="3178175"/>
          <p14:tracePt t="133009" x="11587163" y="3168650"/>
          <p14:tracePt t="133017" x="11587163" y="3121025"/>
          <p14:tracePt t="133025" x="11587163" y="3101975"/>
          <p14:tracePt t="133030" x="11587163" y="3092450"/>
          <p14:tracePt t="133039" x="11587163" y="3074988"/>
          <p14:tracePt t="133050" x="11587163" y="3046413"/>
          <p14:tracePt t="133055" x="11587163" y="3027363"/>
          <p14:tracePt t="133067" x="11577638" y="3017838"/>
          <p14:tracePt t="133106" x="11577638" y="3027363"/>
          <p14:tracePt t="133113" x="11577638" y="3074988"/>
          <p14:tracePt t="133121" x="11577638" y="3101975"/>
          <p14:tracePt t="133133" x="11577638" y="3121025"/>
          <p14:tracePt t="133135" x="11577638" y="3140075"/>
          <p14:tracePt t="133148" x="11587163" y="3159125"/>
          <p14:tracePt t="133164" x="11587163" y="3168650"/>
          <p14:tracePt t="133231" x="11587163" y="3159125"/>
          <p14:tracePt t="133241" x="11587163" y="3149600"/>
          <p14:tracePt t="133251" x="11587163" y="3140075"/>
          <p14:tracePt t="133258" x="11587163" y="3130550"/>
          <p14:tracePt t="133272" x="11587163" y="3101975"/>
          <p14:tracePt t="133324" x="11596688" y="3111500"/>
          <p14:tracePt t="133333" x="11606213" y="3130550"/>
          <p14:tracePt t="133337" x="11615738" y="3168650"/>
          <p14:tracePt t="133348" x="11633200" y="3206750"/>
          <p14:tracePt t="133353" x="11642725" y="3235325"/>
          <p14:tracePt t="133366" x="11642725" y="3254375"/>
          <p14:tracePt t="133373" x="11652250" y="3254375"/>
          <p14:tracePt t="133420" x="11652250" y="3235325"/>
          <p14:tracePt t="133431" x="11652250" y="3216275"/>
          <p14:tracePt t="133435" x="11652250" y="3197225"/>
          <p14:tracePt t="133444" x="11652250" y="3178175"/>
          <p14:tracePt t="133453" x="11642725" y="3159125"/>
          <p14:tracePt t="133459" x="11642725" y="3149600"/>
          <p14:tracePt t="133469" x="11633200" y="3149600"/>
          <p14:tracePt t="133523" x="11633200" y="3159125"/>
          <p14:tracePt t="133533" x="11633200" y="3178175"/>
          <p14:tracePt t="133539" x="11633200" y="3197225"/>
          <p14:tracePt t="133551" x="11633200" y="3216275"/>
          <p14:tracePt t="133555" x="11633200" y="3225800"/>
          <p14:tracePt t="133632" x="11633200" y="3187700"/>
          <p14:tracePt t="133636" x="11633200" y="3159125"/>
          <p14:tracePt t="133647" x="11633200" y="3130550"/>
          <p14:tracePt t="133656" x="11633200" y="3092450"/>
          <p14:tracePt t="133665" x="11625263" y="3065463"/>
          <p14:tracePt t="133671" x="11625263" y="3046413"/>
          <p14:tracePt t="133686" x="11625263" y="3036888"/>
          <p14:tracePt t="133735" x="11625263" y="3046413"/>
          <p14:tracePt t="133741" x="11625263" y="3092450"/>
          <p14:tracePt t="133751" x="11625263" y="3121025"/>
          <p14:tracePt t="133755" x="11642725" y="3149600"/>
          <p14:tracePt t="133768" x="11642725" y="3187700"/>
          <p14:tracePt t="133781" x="11652250" y="3216275"/>
          <p14:tracePt t="133792" x="11652250" y="3225800"/>
          <p14:tracePt t="133837" x="11652250" y="3206750"/>
          <p14:tracePt t="133848" x="11652250" y="3187700"/>
          <p14:tracePt t="133857" x="11652250" y="3159125"/>
          <p14:tracePt t="133864" x="11652250" y="3121025"/>
          <p14:tracePt t="133874" x="11652250" y="3101975"/>
          <p14:tracePt t="133880" x="11633200" y="3074988"/>
          <p14:tracePt t="133887" x="11633200" y="3055938"/>
          <p14:tracePt t="133897" x="11625263" y="3027363"/>
          <p14:tracePt t="133903" x="11615738" y="2998788"/>
          <p14:tracePt t="133914" x="11596688" y="2960688"/>
          <p14:tracePt t="133918" x="11587163" y="2932113"/>
          <p14:tracePt t="133930" x="11587163" y="2913063"/>
          <p14:tracePt t="133938" x="11587163" y="2903538"/>
          <p14:tracePt t="133944" x="11577638" y="2884488"/>
          <p14:tracePt t="133999" x="11577638" y="2913063"/>
          <p14:tracePt t="134010" x="11577638" y="2951163"/>
          <p14:tracePt t="134019" x="11587163" y="3017838"/>
          <p14:tracePt t="134023" x="11606213" y="3055938"/>
          <p14:tracePt t="134034" x="11615738" y="3092450"/>
          <p14:tracePt t="134040" x="11615738" y="3111500"/>
          <p14:tracePt t="134052" x="11615738" y="3121025"/>
          <p14:tracePt t="134139" x="11615738" y="3084513"/>
          <p14:tracePt t="134145" x="11606213" y="3065463"/>
          <p14:tracePt t="134155" x="11587163" y="3036888"/>
          <p14:tracePt t="134160" x="11577638" y="2989263"/>
          <p14:tracePt t="134169" x="11558588" y="2970213"/>
          <p14:tracePt t="134181" x="11549063" y="2941638"/>
          <p14:tracePt t="134186" x="11530013" y="2922588"/>
          <p14:tracePt t="134197" x="11520488" y="2903538"/>
          <p14:tracePt t="134202" x="11520488" y="2894013"/>
          <p14:tracePt t="134222" x="11510963" y="2894013"/>
          <p14:tracePt t="134263" x="11510963" y="2922588"/>
          <p14:tracePt t="134268" x="11510963" y="2960688"/>
          <p14:tracePt t="134276" x="11530013" y="3046413"/>
          <p14:tracePt t="134283" x="11530013" y="3084513"/>
          <p14:tracePt t="134291" x="11530013" y="3130550"/>
          <p14:tracePt t="134302" x="11530013" y="3159125"/>
          <p14:tracePt t="134306" x="11530013" y="3168650"/>
          <p14:tracePt t="134317" x="11530013" y="3178175"/>
          <p14:tracePt t="134381" x="11530013" y="3168650"/>
          <p14:tracePt t="134387" x="11530013" y="3149600"/>
          <p14:tracePt t="134397" x="11530013" y="3140075"/>
          <p14:tracePt t="134401" x="11520488" y="3121025"/>
          <p14:tracePt t="134414" x="11510963" y="3092450"/>
          <p14:tracePt t="134421" x="11501438" y="3065463"/>
          <p14:tracePt t="134430" x="11472863" y="3017838"/>
          <p14:tracePt t="134437" x="11463338" y="2989263"/>
          <p14:tracePt t="134441" x="11444288" y="2941638"/>
          <p14:tracePt t="134451" x="11434763" y="2894013"/>
          <p14:tracePt t="134518" x="11434763" y="2903538"/>
          <p14:tracePt t="134523" x="11444288" y="2960688"/>
          <p14:tracePt t="134534" x="11472863" y="3008313"/>
          <p14:tracePt t="134545" x="11491913" y="3092450"/>
          <p14:tracePt t="134550" x="11510963" y="3140075"/>
          <p14:tracePt t="134557" x="11520488" y="3168650"/>
          <p14:tracePt t="134565" x="11520488" y="3197225"/>
          <p14:tracePt t="134574" x="11520488" y="3206750"/>
          <p14:tracePt t="134584" x="11520488" y="3225800"/>
          <p14:tracePt t="134644" x="11520488" y="3216275"/>
          <p14:tracePt t="134654" x="11520488" y="3197225"/>
          <p14:tracePt t="134667" x="11520488" y="3178175"/>
          <p14:tracePt t="134669" x="11520488" y="3149600"/>
          <p14:tracePt t="134681" x="11491913" y="3111500"/>
          <p14:tracePt t="134686" x="11482388" y="3074988"/>
          <p14:tracePt t="134697" x="11463338" y="3036888"/>
          <p14:tracePt t="134705" x="11463338" y="3017838"/>
          <p14:tracePt t="134710" x="11453813" y="2989263"/>
          <p14:tracePt t="134720" x="11444288" y="2979738"/>
          <p14:tracePt t="134726" x="11444288" y="2960688"/>
          <p14:tracePt t="134735" x="11434763" y="2960688"/>
          <p14:tracePt t="134806" x="11434763" y="2979738"/>
          <p14:tracePt t="134815" x="11434763" y="3036888"/>
          <p14:tracePt t="134825" x="11463338" y="3084513"/>
          <p14:tracePt t="134833" x="11472863" y="3149600"/>
          <p14:tracePt t="134842" x="11482388" y="3178175"/>
          <p14:tracePt t="134847" x="11491913" y="3197225"/>
          <p14:tracePt t="134855" x="11491913" y="3216275"/>
          <p14:tracePt t="134866" x="11501438" y="3235325"/>
          <p14:tracePt t="134871" x="11501438" y="3244850"/>
          <p14:tracePt t="134947" x="11501438" y="3225800"/>
          <p14:tracePt t="134952" x="11501438" y="3206750"/>
          <p14:tracePt t="134963" x="11501438" y="3178175"/>
          <p14:tracePt t="134967" x="11501438" y="3159125"/>
          <p14:tracePt t="134980" x="11491913" y="3130550"/>
          <p14:tracePt t="134988" x="11482388" y="3101975"/>
          <p14:tracePt t="134992" x="11472863" y="3065463"/>
          <p14:tracePt t="135001" x="11463338" y="3036888"/>
          <p14:tracePt t="135008" x="11444288" y="3017838"/>
          <p14:tracePt t="135017" x="11444288" y="2989263"/>
          <p14:tracePt t="135030" x="11434763" y="2979738"/>
          <p14:tracePt t="135034" x="11434763" y="2960688"/>
          <p14:tracePt t="135045" x="11425238" y="2941638"/>
          <p14:tracePt t="135057" x="11425238" y="2932113"/>
          <p14:tracePt t="135149" x="11425238" y="2941638"/>
          <p14:tracePt t="135154" x="11425238" y="2951163"/>
          <p14:tracePt t="135180" x="11425238" y="2970213"/>
          <p14:tracePt t="135194" x="11425238" y="2979738"/>
          <p14:tracePt t="135204" x="11425238" y="2989263"/>
          <p14:tracePt t="135210" x="11425238" y="2998788"/>
          <p14:tracePt t="135219" x="11425238" y="3008313"/>
          <p14:tracePt t="135230" x="11434763" y="3027363"/>
          <p14:tracePt t="135246" x="11444288" y="3036888"/>
          <p14:tracePt t="135250" x="11444288" y="3055938"/>
          <p14:tracePt t="135270" x="11444288" y="3065463"/>
          <p14:tracePt t="135351" x="11444288" y="3055938"/>
          <p14:tracePt t="135356" x="11444288" y="3046413"/>
          <p14:tracePt t="135367" x="11444288" y="3036888"/>
          <p14:tracePt t="135383" x="11444288" y="3017838"/>
          <p14:tracePt t="135471" x="11463338" y="3046413"/>
          <p14:tracePt t="135477" x="11472863" y="3074988"/>
          <p14:tracePt t="135488" x="11482388" y="3121025"/>
          <p14:tracePt t="135491" x="11491913" y="3168650"/>
          <p14:tracePt t="135501" x="11510963" y="3187700"/>
          <p14:tracePt t="135514" x="11520488" y="3225800"/>
          <p14:tracePt t="135517" x="11530013" y="3254375"/>
          <p14:tracePt t="135530" x="11539538" y="3273425"/>
          <p14:tracePt t="135533" x="11539538" y="3282950"/>
          <p14:tracePt t="135548" x="11549063" y="3282950"/>
          <p14:tracePt t="135551" x="11549063" y="3292475"/>
          <p14:tracePt t="135614" x="11549063" y="3273425"/>
          <p14:tracePt t="135624" x="11549063" y="3235325"/>
          <p14:tracePt t="135634" x="11549063" y="3216275"/>
          <p14:tracePt t="135637" x="11549063" y="3187700"/>
          <p14:tracePt t="135647" x="11539538" y="3140075"/>
          <p14:tracePt t="135653" x="11539538" y="3111500"/>
          <p14:tracePt t="135665" x="11530013" y="3074988"/>
          <p14:tracePt t="135674" x="11510963" y="3036888"/>
          <p14:tracePt t="135680" x="11501438" y="2998788"/>
          <p14:tracePt t="135688" x="11501438" y="2979738"/>
          <p14:tracePt t="135695" x="11491913" y="2970213"/>
          <p14:tracePt t="135704" x="11491913" y="2960688"/>
          <p14:tracePt t="135744" x="11491913" y="2970213"/>
          <p14:tracePt t="135754" x="11491913" y="3027363"/>
          <p14:tracePt t="135759" x="11501438" y="3101975"/>
          <p14:tracePt t="135769" x="11510963" y="3187700"/>
          <p14:tracePt t="135774" x="11530013" y="3263900"/>
          <p14:tracePt t="135783" x="11539538" y="3328988"/>
          <p14:tracePt t="135795" x="11549063" y="3357563"/>
          <p14:tracePt t="135801" x="11558588" y="3376613"/>
          <p14:tracePt t="135810" x="11558588" y="3386138"/>
          <p14:tracePt t="135817" x="11558588" y="3395663"/>
          <p14:tracePt t="135871" x="11558588" y="3376613"/>
          <p14:tracePt t="135881" x="11558588" y="3348038"/>
          <p14:tracePt t="135892" x="11558588" y="3319463"/>
          <p14:tracePt t="135896" x="11558588" y="3311525"/>
          <p14:tracePt t="135906" x="11558588" y="3282950"/>
          <p14:tracePt t="135914" x="11558588" y="3254375"/>
          <p14:tracePt t="135921" x="11558588" y="3235325"/>
          <p14:tracePt t="135933" x="11549063" y="3197225"/>
          <p14:tracePt t="135937" x="11539538" y="3168650"/>
          <p14:tracePt t="135948" x="11539538" y="3140075"/>
          <p14:tracePt t="135951" x="11530013" y="3111500"/>
          <p14:tracePt t="135991" x="11530013" y="3130550"/>
          <p14:tracePt t="136002" x="11530013" y="3168650"/>
          <p14:tracePt t="136013" x="11539538" y="3225800"/>
          <p14:tracePt t="136017" x="11549063" y="3254375"/>
          <p14:tracePt t="136030" x="11558588" y="3302000"/>
          <p14:tracePt t="136033" x="11577638" y="3319463"/>
          <p14:tracePt t="136041" x="11577638" y="3328988"/>
          <p14:tracePt t="136107" x="11577638" y="3311525"/>
          <p14:tracePt t="136114" x="11577638" y="3282950"/>
          <p14:tracePt t="136123" x="11577638" y="3263900"/>
          <p14:tracePt t="136133" x="11577638" y="3244850"/>
          <p14:tracePt t="136137" x="11577638" y="3225800"/>
          <p14:tracePt t="136151" x="11577638" y="3206750"/>
          <p14:tracePt t="136153" x="11568113" y="3178175"/>
          <p14:tracePt t="136173" x="11568113" y="3168650"/>
          <p14:tracePt t="136219" x="11568113" y="3178175"/>
          <p14:tracePt t="136231" x="11568113" y="3206750"/>
          <p14:tracePt t="136235" x="11577638" y="3235325"/>
          <p14:tracePt t="136247" x="11587163" y="3244850"/>
          <p14:tracePt t="136254" x="11596688" y="3254375"/>
          <p14:tracePt t="136339" x="11596688" y="3244850"/>
          <p14:tracePt t="136356" x="11596688" y="3235325"/>
          <p14:tracePt t="136376" x="11596688" y="3225800"/>
          <p14:tracePt t="136420" x="11596688" y="3216275"/>
          <p14:tracePt t="137082" x="11596688" y="3197225"/>
          <p14:tracePt t="137091" x="11596688" y="3187700"/>
          <p14:tracePt t="137098" x="11596688" y="3168650"/>
          <p14:tracePt t="137106" x="11596688" y="3159125"/>
          <p14:tracePt t="137117" x="11596688" y="3149600"/>
          <p14:tracePt t="137122" x="11596688" y="3140075"/>
          <p14:tracePt t="137133" x="11596688" y="3121025"/>
          <p14:tracePt t="137244" x="11596688" y="3140075"/>
          <p14:tracePt t="137254" x="11606213" y="3159125"/>
          <p14:tracePt t="137258" x="11606213" y="3178175"/>
          <p14:tracePt t="137267" x="11606213" y="3187700"/>
          <p14:tracePt t="137280" x="11615738" y="3206750"/>
          <p14:tracePt t="137283" x="11625263" y="3225800"/>
          <p14:tracePt t="137297" x="11625263" y="3244850"/>
          <p14:tracePt t="137298" x="11625263" y="3254375"/>
          <p14:tracePt t="137320" x="11625263" y="3263900"/>
          <p14:tracePt t="137379" x="11625263" y="3244850"/>
          <p14:tracePt t="137399" x="11625263" y="3225800"/>
          <p14:tracePt t="137415" x="11625263" y="3206750"/>
          <p14:tracePt t="137420" x="11625263" y="3197225"/>
          <p14:tracePt t="137447" x="11625263" y="3187700"/>
          <p14:tracePt t="137460" x="11615738" y="3187700"/>
          <p14:tracePt t="137686" x="11615738" y="3197225"/>
          <p14:tracePt t="138023" x="11615738" y="3206750"/>
          <p14:tracePt t="138060" x="11615738" y="3216275"/>
          <p14:tracePt t="138105" x="11615738" y="3225800"/>
          <p14:tracePt t="138119" x="11615738" y="3235325"/>
          <p14:tracePt t="138140" x="11615738" y="3244850"/>
          <p14:tracePt t="138146" x="11606213" y="3254375"/>
          <p14:tracePt t="138156" x="11587163" y="3263900"/>
          <p14:tracePt t="138163" x="11530013" y="3273425"/>
          <p14:tracePt t="138171" x="11444288" y="3311525"/>
          <p14:tracePt t="138183" x="11341100" y="3357563"/>
          <p14:tracePt t="138185" x="11188700" y="3424238"/>
          <p14:tracePt t="138197" x="10990263" y="3481388"/>
          <p14:tracePt t="138202" x="10753725" y="3556000"/>
          <p14:tracePt t="138214" x="10442575" y="3660775"/>
          <p14:tracePt t="138221" x="10167938" y="3736975"/>
          <p14:tracePt t="138226" x="9780588" y="3859213"/>
          <p14:tracePt t="138235" x="9439275" y="3944938"/>
          <p14:tracePt t="138241" x="8985250" y="4038600"/>
          <p14:tracePt t="138251" x="8493125" y="4133850"/>
          <p14:tracePt t="138264" x="8048625" y="4181475"/>
          <p14:tracePt t="138268" x="7651750" y="4229100"/>
          <p14:tracePt t="138280" x="7434263" y="4256088"/>
          <p14:tracePt t="138283" x="7216775" y="4294188"/>
          <p14:tracePt t="138291" x="7085013" y="4303713"/>
          <p14:tracePt t="138301" x="6970713" y="4303713"/>
          <p14:tracePt t="138307" x="6858000" y="4303713"/>
          <p14:tracePt t="138317" x="6762750" y="4303713"/>
          <p14:tracePt t="138321" x="6659563" y="4303713"/>
          <p14:tracePt t="138333" x="6583363" y="4303713"/>
          <p14:tracePt t="138341" x="6497638" y="4275138"/>
          <p14:tracePt t="138349" x="6423025" y="4246563"/>
          <p14:tracePt t="138357" x="6356350" y="4237038"/>
          <p14:tracePt t="138366" x="6327775" y="4229100"/>
          <p14:tracePt t="138373" x="6270625" y="4200525"/>
          <p14:tracePt t="138383" x="6186488" y="4191000"/>
          <p14:tracePt t="138388" x="6119813" y="4162425"/>
          <p14:tracePt t="138397" x="6024563" y="4133850"/>
          <p14:tracePt t="138403" x="5921375" y="4105275"/>
          <p14:tracePt t="138414" x="5807075" y="4057650"/>
          <p14:tracePt t="138423" x="5684838" y="4019550"/>
          <p14:tracePt t="138430" x="5551488" y="3973513"/>
          <p14:tracePt t="138437" x="5410200" y="3925888"/>
          <p14:tracePt t="138447" x="5278438" y="3878263"/>
          <p14:tracePt t="138454" x="5154613" y="3849688"/>
          <p14:tracePt t="138464" x="5022850" y="3802063"/>
          <p14:tracePt t="138467" x="4937125" y="3773488"/>
          <p14:tracePt t="138481" x="4805363" y="3727450"/>
          <p14:tracePt t="138483" x="4681538" y="3689350"/>
          <p14:tracePt t="138497" x="4568825" y="3660775"/>
          <p14:tracePt t="138504" x="4445000" y="3622675"/>
          <p14:tracePt t="138509" x="4370388" y="3613150"/>
          <p14:tracePt t="138519" x="4284663" y="3584575"/>
          <p14:tracePt t="138523" x="4227513" y="3575050"/>
          <p14:tracePt t="138547" x="4133850" y="3556000"/>
          <p14:tracePt t="138551" x="4105275" y="3556000"/>
          <p14:tracePt t="138560" x="4057650" y="3529013"/>
          <p14:tracePt t="138566" x="4029075" y="3529013"/>
          <p14:tracePt t="138574" x="4000500" y="3519488"/>
          <p14:tracePt t="138583" x="3962400" y="3519488"/>
          <p14:tracePt t="138589" x="3935413" y="3519488"/>
          <p14:tracePt t="138601" x="3925888" y="3519488"/>
          <p14:tracePt t="138626" x="3916363" y="3519488"/>
          <p14:tracePt t="138726" x="3906838" y="3509963"/>
          <p14:tracePt t="138736" x="3897313" y="3500438"/>
          <p14:tracePt t="138746" x="3878263" y="3481388"/>
          <p14:tracePt t="138767" x="3878263" y="3471863"/>
          <p14:tracePt t="138786" x="3878263" y="3452813"/>
          <p14:tracePt t="138791" x="3878263" y="3443288"/>
          <p14:tracePt t="138801" x="3887788" y="3424238"/>
          <p14:tracePt t="138806" x="3916363" y="3405188"/>
          <p14:tracePt t="138817" x="4010025" y="3348038"/>
          <p14:tracePt t="138826" x="4095750" y="3319463"/>
          <p14:tracePt t="138833" x="4179888" y="3263900"/>
          <p14:tracePt t="138841" x="4294188" y="3225800"/>
          <p14:tracePt t="138848" x="4416425" y="3178175"/>
          <p14:tracePt t="138858" x="4540250" y="3130550"/>
          <p14:tracePt t="138867" x="4652963" y="3101975"/>
          <p14:tracePt t="138871" x="4757738" y="3065463"/>
          <p14:tracePt t="138883" x="4833938" y="3036888"/>
          <p14:tracePt t="138888" x="4899025" y="3017838"/>
          <p14:tracePt t="138900" x="4956175" y="3008313"/>
          <p14:tracePt t="138908" x="4975225" y="2998788"/>
          <p14:tracePt t="138915" x="5013325" y="2998788"/>
          <p14:tracePt t="139568" x="5013325" y="3008313"/>
          <p14:tracePt t="139574" x="5013325" y="3017838"/>
          <p14:tracePt t="139624" x="5013325" y="3027363"/>
          <p14:tracePt t="141797" x="5032375" y="3027363"/>
          <p14:tracePt t="141807" x="5087938" y="3027363"/>
          <p14:tracePt t="141816" x="5183188" y="3027363"/>
          <p14:tracePt t="141824" x="5305425" y="3027363"/>
          <p14:tracePt t="141834" x="5381625" y="3027363"/>
          <p14:tracePt t="141837" x="5495925" y="3008313"/>
          <p14:tracePt t="141849" x="5589588" y="3008313"/>
          <p14:tracePt t="141854" x="5665788" y="3008313"/>
          <p14:tracePt t="141864" x="5732463" y="2998788"/>
          <p14:tracePt t="141874" x="5751513" y="2998788"/>
          <p14:tracePt t="142034" x="5732463" y="2998788"/>
          <p14:tracePt t="142039" x="5675313" y="2998788"/>
          <p14:tracePt t="142050" x="5589588" y="2998788"/>
          <p14:tracePt t="142056" x="5476875" y="3027363"/>
          <p14:tracePt t="142066" x="5381625" y="3046413"/>
          <p14:tracePt t="142076" x="5259388" y="3055938"/>
          <p14:tracePt t="142079" x="5164138" y="3084513"/>
          <p14:tracePt t="142089" x="5087938" y="3084513"/>
          <p14:tracePt t="142096" x="5003800" y="3101975"/>
          <p14:tracePt t="142105" x="4956175" y="3121025"/>
          <p14:tracePt t="142116" x="4956175" y="3130550"/>
          <p14:tracePt t="142119" x="4937125" y="3130550"/>
          <p14:tracePt t="142176" x="4956175" y="3130550"/>
          <p14:tracePt t="142186" x="5013325" y="3130550"/>
          <p14:tracePt t="142196" x="5087938" y="3130550"/>
          <p14:tracePt t="142202" x="5192713" y="3111500"/>
          <p14:tracePt t="142213" x="5268913" y="3101975"/>
          <p14:tracePt t="142216" x="5381625" y="3084513"/>
          <p14:tracePt t="142225" x="5467350" y="3074988"/>
          <p14:tracePt t="142238" x="5561013" y="3046413"/>
          <p14:tracePt t="142242" x="5665788" y="3017838"/>
          <p14:tracePt t="142252" x="5703888" y="3008313"/>
          <p14:tracePt t="142256" x="5751513" y="3008313"/>
          <p14:tracePt t="142266" x="5759450" y="3008313"/>
          <p14:tracePt t="142308" x="5751513" y="3008313"/>
          <p14:tracePt t="142318" x="5703888" y="3008313"/>
          <p14:tracePt t="142322" x="5675313" y="3017838"/>
          <p14:tracePt t="142332" x="5618163" y="3027363"/>
          <p14:tracePt t="142337" x="5532438" y="3055938"/>
          <p14:tracePt t="142349" x="5438775" y="3074988"/>
          <p14:tracePt t="142357" x="5334000" y="3101975"/>
          <p14:tracePt t="142365" x="5259388" y="3111500"/>
          <p14:tracePt t="142372" x="5164138" y="3130550"/>
          <p14:tracePt t="142379" x="5097463" y="3140075"/>
          <p14:tracePt t="142387" x="5080000" y="3140075"/>
          <p14:tracePt t="142399" x="5060950" y="3149600"/>
          <p14:tracePt t="142454" x="5097463" y="3149600"/>
          <p14:tracePt t="142458" x="5135563" y="3149600"/>
          <p14:tracePt t="142467" x="5183188" y="3140075"/>
          <p14:tracePt t="142479" x="5249863" y="3121025"/>
          <p14:tracePt t="142483" x="5305425" y="3111500"/>
          <p14:tracePt t="142497" x="5372100" y="3101975"/>
          <p14:tracePt t="142500" x="5419725" y="3074988"/>
          <p14:tracePt t="142513" x="5448300" y="3074988"/>
          <p14:tracePt t="142519" x="5476875" y="3065463"/>
          <p14:tracePt t="142524" x="5505450" y="3055938"/>
          <p14:tracePt t="142533" x="5514975" y="3055938"/>
          <p14:tracePt t="142539" x="5524500" y="3055938"/>
          <p14:tracePt t="142565" x="5524500" y="3046413"/>
          <p14:tracePt t="142574" x="5514975" y="3046413"/>
          <p14:tracePt t="142580" x="5476875" y="3046413"/>
          <p14:tracePt t="142589" x="5429250" y="3046413"/>
          <p14:tracePt t="142600" x="5353050" y="3074988"/>
          <p14:tracePt t="142605" x="5278438" y="3084513"/>
          <p14:tracePt t="142617" x="5192713" y="3101975"/>
          <p14:tracePt t="142619" x="5154613" y="3111500"/>
          <p14:tracePt t="142629" x="5097463" y="3111500"/>
          <p14:tracePt t="142640" x="5060950" y="3121025"/>
          <p14:tracePt t="142699" x="5116513" y="3121025"/>
          <p14:tracePt t="142710" x="5173663" y="3111500"/>
          <p14:tracePt t="142719" x="5259388" y="3084513"/>
          <p14:tracePt t="142726" x="5334000" y="3055938"/>
          <p14:tracePt t="142735" x="5438775" y="3027363"/>
          <p14:tracePt t="142741" x="5532438" y="3008313"/>
          <p14:tracePt t="142751" x="5570538" y="2998788"/>
          <p14:tracePt t="142763" x="5627688" y="2998788"/>
          <p14:tracePt t="142766" x="5656263" y="2989263"/>
          <p14:tracePt t="142777" x="5675313" y="2989263"/>
          <p14:tracePt t="142816" x="5637213" y="2989263"/>
          <p14:tracePt t="142821" x="5570538" y="3017838"/>
          <p14:tracePt t="142832" x="5476875" y="3046413"/>
          <p14:tracePt t="142841" x="5372100" y="3074988"/>
          <p14:tracePt t="142849" x="5278438" y="3092450"/>
          <p14:tracePt t="142857" x="5230813" y="3101975"/>
          <p14:tracePt t="142862" x="5173663" y="3111500"/>
          <p14:tracePt t="142872" x="5106988" y="3121025"/>
          <p14:tracePt t="142883" x="5080000" y="3121025"/>
          <p14:tracePt t="142887" x="5060950" y="3121025"/>
          <p14:tracePt t="142912" x="5051425" y="3121025"/>
          <p14:tracePt t="142951" x="5060950" y="3121025"/>
          <p14:tracePt t="142964" x="5087938" y="3121025"/>
          <p14:tracePt t="142968" x="5126038" y="3121025"/>
          <p14:tracePt t="142979" x="5183188" y="3111500"/>
          <p14:tracePt t="142983" x="5249863" y="3084513"/>
          <p14:tracePt t="142996" x="5381625" y="3055938"/>
          <p14:tracePt t="143004" x="5467350" y="3027363"/>
          <p14:tracePt t="143007" x="5541963" y="3017838"/>
          <p14:tracePt t="143017" x="5589588" y="3008313"/>
          <p14:tracePt t="143024" x="5618163" y="2979738"/>
          <p14:tracePt t="143033" x="5637213" y="2979738"/>
          <p14:tracePt t="143049" x="5646738" y="2979738"/>
          <p14:tracePt t="143084" x="5618163" y="2979738"/>
          <p14:tracePt t="143089" x="5561013" y="2979738"/>
          <p14:tracePt t="143100" x="5467350" y="2998788"/>
          <p14:tracePt t="143104" x="5343525" y="3027363"/>
          <p14:tracePt t="143115" x="5230813" y="3065463"/>
          <p14:tracePt t="143123" x="5126038" y="3074988"/>
          <p14:tracePt t="143130" x="5032375" y="3092450"/>
          <p14:tracePt t="143140" x="4956175" y="3101975"/>
          <p14:tracePt t="143146" x="4889500" y="3111500"/>
          <p14:tracePt t="143154" x="4843463" y="3121025"/>
          <p14:tracePt t="143165" x="4824413" y="3130550"/>
          <p14:tracePt t="143169" x="4805363" y="3130550"/>
          <p14:tracePt t="143226" x="4824413" y="3130550"/>
          <p14:tracePt t="143236" x="4860925" y="3130550"/>
          <p14:tracePt t="143246" x="4937125" y="3130550"/>
          <p14:tracePt t="143250" x="5013325" y="3121025"/>
          <p14:tracePt t="143262" x="5126038" y="3101975"/>
          <p14:tracePt t="143266" x="5211763" y="3074988"/>
          <p14:tracePt t="143276" x="5287963" y="3074988"/>
          <p14:tracePt t="143285" x="5391150" y="3046413"/>
          <p14:tracePt t="143292" x="5486400" y="3046413"/>
          <p14:tracePt t="143300" x="5541963" y="3036888"/>
          <p14:tracePt t="143306" x="5580063" y="3027363"/>
          <p14:tracePt t="143365" x="5541963" y="3027363"/>
          <p14:tracePt t="143371" x="5486400" y="3027363"/>
          <p14:tracePt t="143382" x="5448300" y="3036888"/>
          <p14:tracePt t="143385" x="5362575" y="3065463"/>
          <p14:tracePt t="143399" x="5314950" y="3074988"/>
          <p14:tracePt t="143408" x="5259388" y="3092450"/>
          <p14:tracePt t="143412" x="5192713" y="3111500"/>
          <p14:tracePt t="143422" x="5164138" y="3111500"/>
          <p14:tracePt t="143429" x="5135563" y="3121025"/>
          <p14:tracePt t="143438" x="5116513" y="3121025"/>
          <p14:tracePt t="143449" x="5106988" y="3130550"/>
          <p14:tracePt t="143491" x="5145088" y="3130550"/>
          <p14:tracePt t="143502" x="5202238" y="3130550"/>
          <p14:tracePt t="143507" x="5259388" y="3130550"/>
          <p14:tracePt t="143517" x="5324475" y="3101975"/>
          <p14:tracePt t="143529" x="5381625" y="3092450"/>
          <p14:tracePt t="143533" x="5429250" y="3084513"/>
          <p14:tracePt t="143547" x="5448300" y="3084513"/>
          <p14:tracePt t="143550" x="5476875" y="3074988"/>
          <p14:tracePt t="143557" x="5486400" y="3074988"/>
          <p14:tracePt t="143567" x="5495925" y="3074988"/>
          <p14:tracePt t="143607" x="5457825" y="3074988"/>
          <p14:tracePt t="143616" x="5381625" y="3074988"/>
          <p14:tracePt t="143623" x="5287963" y="3101975"/>
          <p14:tracePt t="143629" x="5202238" y="3130550"/>
          <p14:tracePt t="143639" x="5126038" y="3140075"/>
          <p14:tracePt t="143650" x="5060950" y="3168650"/>
          <p14:tracePt t="143653" x="5032375" y="3178175"/>
          <p14:tracePt t="143665" x="5013325" y="3178175"/>
          <p14:tracePt t="143669" x="4994275" y="3178175"/>
          <p14:tracePt t="143689" x="4984750" y="3178175"/>
          <p14:tracePt t="143729" x="5003800" y="3178175"/>
          <p14:tracePt t="143736" x="5032375" y="3178175"/>
          <p14:tracePt t="143746" x="5106988" y="3168650"/>
          <p14:tracePt t="143750" x="5135563" y="3149600"/>
          <p14:tracePt t="143762" x="5192713" y="3140075"/>
          <p14:tracePt t="143770" x="5259388" y="3121025"/>
          <p14:tracePt t="143776" x="5324475" y="3092450"/>
          <p14:tracePt t="143785" x="5381625" y="3084513"/>
          <p14:tracePt t="143789" x="5429250" y="3065463"/>
          <p14:tracePt t="143800" x="5448300" y="3055938"/>
          <p14:tracePt t="143812" x="5457825" y="3055938"/>
          <p14:tracePt t="143856" x="5391150" y="3055938"/>
          <p14:tracePt t="143866" x="5343525" y="3074988"/>
          <p14:tracePt t="143869" x="5268913" y="3084513"/>
          <p14:tracePt t="143882" x="5202238" y="3101975"/>
          <p14:tracePt t="143890" x="5164138" y="3111500"/>
          <p14:tracePt t="143897" x="5126038" y="3121025"/>
          <p14:tracePt t="143905" x="5106988" y="3130550"/>
          <p14:tracePt t="143913" x="5080000" y="3130550"/>
          <p14:tracePt t="143921" x="5070475" y="3130550"/>
          <p14:tracePt t="143932" x="5060950" y="3130550"/>
          <p14:tracePt t="143987" x="5087938" y="3130550"/>
          <p14:tracePt t="143992" x="5135563" y="3130550"/>
          <p14:tracePt t="144002" x="5164138" y="3130550"/>
          <p14:tracePt t="144012" x="5192713" y="3121025"/>
          <p14:tracePt t="144017" x="5259388" y="3092450"/>
          <p14:tracePt t="144029" x="5278438" y="3092450"/>
          <p14:tracePt t="144032" x="5305425" y="3084513"/>
          <p14:tracePt t="144041" x="5314950" y="3084513"/>
          <p14:tracePt t="144091" x="5297488" y="3084513"/>
          <p14:tracePt t="144098" x="5249863" y="3084513"/>
          <p14:tracePt t="144107" x="5221288" y="3084513"/>
          <p14:tracePt t="144116" x="5173663" y="3092450"/>
          <p14:tracePt t="144123" x="5154613" y="3101975"/>
          <p14:tracePt t="144137" x="5145088" y="3101975"/>
          <p14:tracePt t="144149" x="5145088" y="3111500"/>
          <p14:tracePt t="144293" x="5164138" y="3111500"/>
          <p14:tracePt t="144299" x="5211763" y="3111500"/>
          <p14:tracePt t="144312" x="5259388" y="3111500"/>
          <p14:tracePt t="144315" x="5334000" y="3101975"/>
          <p14:tracePt t="144326" x="5419725" y="3074988"/>
          <p14:tracePt t="144335" x="5532438" y="3055938"/>
          <p14:tracePt t="144340" x="5608638" y="3046413"/>
          <p14:tracePt t="144351" x="5722938" y="3027363"/>
          <p14:tracePt t="144356" x="5883275" y="2998788"/>
          <p14:tracePt t="144366" x="5959475" y="2989263"/>
          <p14:tracePt t="144376" x="6110288" y="2970213"/>
          <p14:tracePt t="144379" x="6251575" y="2941638"/>
          <p14:tracePt t="144391" x="6384925" y="2922588"/>
          <p14:tracePt t="144396" x="6497638" y="2913063"/>
          <p14:tracePt t="144405" x="6592888" y="2913063"/>
          <p14:tracePt t="144412" x="6705600" y="2894013"/>
          <p14:tracePt t="144421" x="6829425" y="2884488"/>
          <p14:tracePt t="144432" x="6886575" y="2884488"/>
          <p14:tracePt t="144437" x="7037388" y="2847975"/>
          <p14:tracePt t="144446" x="7094538" y="2847975"/>
          <p14:tracePt t="144451" x="7207250" y="2838450"/>
          <p14:tracePt t="144463" x="7312025" y="2819400"/>
          <p14:tracePt t="144472" x="7386638" y="2809875"/>
          <p14:tracePt t="144479" x="7491413" y="2790825"/>
          <p14:tracePt t="144487" x="7548563" y="2790825"/>
          <p14:tracePt t="144496" x="7585075" y="2781300"/>
          <p14:tracePt t="144504" x="7632700" y="2781300"/>
          <p14:tracePt t="144507" x="7642225" y="2781300"/>
          <p14:tracePt t="144517" x="7661275" y="2781300"/>
          <p14:tracePt t="144529" x="7661275" y="2771775"/>
          <p14:tracePt t="144609" x="7651750" y="2771775"/>
          <p14:tracePt t="144614" x="7632700" y="2771775"/>
          <p14:tracePt t="144623" x="7594600" y="2781300"/>
          <p14:tracePt t="144631" x="7575550" y="2800350"/>
          <p14:tracePt t="144639" x="7548563" y="2809875"/>
          <p14:tracePt t="144650" x="7539038" y="2819400"/>
          <p14:tracePt t="144653" x="7529513" y="2819400"/>
          <p14:tracePt t="144666" x="7500938" y="2828925"/>
          <p14:tracePt t="144670" x="7491413" y="2828925"/>
          <p14:tracePt t="144681" x="7453313" y="2857500"/>
          <p14:tracePt t="144689" x="7434263" y="2865438"/>
          <p14:tracePt t="144696" x="7405688" y="2874963"/>
          <p14:tracePt t="144705" x="7367588" y="2884488"/>
          <p14:tracePt t="144713" x="7348538" y="2913063"/>
          <p14:tracePt t="144720" x="7339013" y="2922588"/>
          <p14:tracePt t="144729" x="7331075" y="2922588"/>
          <p14:tracePt t="144736" x="7302500" y="2941638"/>
          <p14:tracePt t="144746" x="7302500" y="2960688"/>
          <p14:tracePt t="144750" x="7302500" y="2970213"/>
          <p14:tracePt t="144762" x="7292975" y="2979738"/>
          <p14:tracePt t="144769" x="7292975" y="2989263"/>
          <p14:tracePt t="144776" x="7292975" y="2998788"/>
          <p14:tracePt t="144815" x="7292975" y="3008313"/>
          <p14:tracePt t="144826" x="7302500" y="3008313"/>
          <p14:tracePt t="144832" x="7377113" y="3008313"/>
          <p14:tracePt t="144841" x="7453313" y="3008313"/>
          <p14:tracePt t="144851" x="7529513" y="3008313"/>
          <p14:tracePt t="144855" x="7585075" y="3008313"/>
          <p14:tracePt t="144866" x="7651750" y="3008313"/>
          <p14:tracePt t="144872" x="7689850" y="3008313"/>
          <p14:tracePt t="144882" x="7718425" y="3008313"/>
          <p14:tracePt t="144892" x="7737475" y="3008313"/>
          <p14:tracePt t="144896" x="7747000" y="3008313"/>
          <p14:tracePt t="144935" x="7747000" y="2998788"/>
          <p14:tracePt t="144949" x="7737475" y="2998788"/>
          <p14:tracePt t="144951" x="7642225" y="2998788"/>
          <p14:tracePt t="144962" x="7604125" y="3008313"/>
          <p14:tracePt t="144972" x="7481888" y="3036888"/>
          <p14:tracePt t="144979" x="7367588" y="3046413"/>
          <p14:tracePt t="144987" x="7235825" y="3074988"/>
          <p14:tracePt t="144996" x="7131050" y="3092450"/>
          <p14:tracePt t="145003" x="7037388" y="3121025"/>
          <p14:tracePt t="145012" x="6970713" y="3130550"/>
          <p14:tracePt t="145017" x="6923088" y="3159125"/>
          <p14:tracePt t="145029" x="6904038" y="3159125"/>
          <p14:tracePt t="145032" x="6877050" y="3168650"/>
          <p14:tracePt t="145046" x="6858000" y="3168650"/>
          <p14:tracePt t="145053" x="6848475" y="3168650"/>
          <p14:tracePt t="145084" x="6848475" y="3178175"/>
          <p14:tracePt t="145096" x="6877050" y="3178175"/>
          <p14:tracePt t="145099" x="6923088" y="3178175"/>
          <p14:tracePt t="145107" x="6989763" y="3178175"/>
          <p14:tracePt t="145116" x="7094538" y="3159125"/>
          <p14:tracePt t="145124" x="7188200" y="3140075"/>
          <p14:tracePt t="145134" x="7312025" y="3111500"/>
          <p14:tracePt t="145139" x="7424738" y="3092450"/>
          <p14:tracePt t="145149" x="7519988" y="3065463"/>
          <p14:tracePt t="145153" x="7604125" y="3046413"/>
          <p14:tracePt t="145166" x="7632700" y="3036888"/>
          <p14:tracePt t="145173" x="7699375" y="3008313"/>
          <p14:tracePt t="145181" x="7727950" y="3008313"/>
          <p14:tracePt t="145229" x="7727950" y="2998788"/>
          <p14:tracePt t="145234" x="7718425" y="2998788"/>
          <p14:tracePt t="145246" x="7670800" y="2998788"/>
          <p14:tracePt t="145255" x="7585075" y="3017838"/>
          <p14:tracePt t="145262" x="7539038" y="3036888"/>
          <p14:tracePt t="145270" x="7481888" y="3055938"/>
          <p14:tracePt t="145277" x="7443788" y="3074988"/>
          <p14:tracePt t="145285" x="7405688" y="3084513"/>
          <p14:tracePt t="145296" x="7386638" y="3092450"/>
          <p14:tracePt t="145299" x="7377113" y="3101975"/>
          <p14:tracePt t="145312" x="7367588" y="3101975"/>
          <p14:tracePt t="145355" x="7377113" y="3101975"/>
          <p14:tracePt t="145366" x="7405688" y="3101975"/>
          <p14:tracePt t="145378" x="7453313" y="3084513"/>
          <p14:tracePt t="145382" x="7491413" y="3074988"/>
          <p14:tracePt t="145391" x="7558088" y="3055938"/>
          <p14:tracePt t="145395" x="7604125" y="3036888"/>
          <p14:tracePt t="145405" x="7632700" y="3027363"/>
          <p14:tracePt t="145416" x="7661275" y="3017838"/>
          <p14:tracePt t="145422" x="7680325" y="3008313"/>
          <p14:tracePt t="145432" x="7689850" y="3008313"/>
          <p14:tracePt t="145476" x="7670800" y="3008313"/>
          <p14:tracePt t="145486" x="7623175" y="3008313"/>
          <p14:tracePt t="145499" x="7500938" y="3027363"/>
          <p14:tracePt t="145501" x="7415213" y="3055938"/>
          <p14:tracePt t="145512" x="7339013" y="3084513"/>
          <p14:tracePt t="145517" x="7273925" y="3111500"/>
          <p14:tracePt t="145529" x="7245350" y="3121025"/>
          <p14:tracePt t="145537" x="7197725" y="3130550"/>
          <p14:tracePt t="145543" x="7188200" y="3149600"/>
          <p14:tracePt t="145564" x="7178675" y="3149600"/>
          <p14:tracePt t="145608" x="7188200" y="3149600"/>
          <p14:tracePt t="145617" x="7207250" y="3149600"/>
          <p14:tracePt t="145623" x="7226300" y="3149600"/>
          <p14:tracePt t="145633" x="7254875" y="3149600"/>
          <p14:tracePt t="145649" x="7264400" y="3140075"/>
          <p14:tracePt t="145673" x="7273925" y="3140075"/>
          <p14:tracePt t="146037" x="7283450" y="3140075"/>
          <p14:tracePt t="146042" x="7321550" y="3130550"/>
          <p14:tracePt t="146051" x="7386638" y="3121025"/>
          <p14:tracePt t="146057" x="7453313" y="3092450"/>
          <p14:tracePt t="146067" x="7529513" y="3092450"/>
          <p14:tracePt t="146079" x="7575550" y="3084513"/>
          <p14:tracePt t="146082" x="7651750" y="3074988"/>
          <p14:tracePt t="146091" x="7708900" y="3074988"/>
          <p14:tracePt t="146099" x="7775575" y="3055938"/>
          <p14:tracePt t="146107" x="7802563" y="3055938"/>
          <p14:tracePt t="146117" x="7821613" y="3055938"/>
          <p14:tracePt t="146121" x="7831138" y="3055938"/>
          <p14:tracePt t="146238" x="7821613" y="3055938"/>
          <p14:tracePt t="146245" x="7775575" y="3065463"/>
          <p14:tracePt t="146254" x="7680325" y="3084513"/>
          <p14:tracePt t="146257" x="7575550" y="3111500"/>
          <p14:tracePt t="146267" x="7481888" y="3140075"/>
          <p14:tracePt t="146279" x="7377113" y="3149600"/>
          <p14:tracePt t="146283" x="7302500" y="3168650"/>
          <p14:tracePt t="146296" x="7235825" y="3178175"/>
          <p14:tracePt t="146300" x="7121525" y="3197225"/>
          <p14:tracePt t="146312" x="7094538" y="3197225"/>
          <p14:tracePt t="146319" x="7046913" y="3197225"/>
          <p14:tracePt t="146334" x="7037388" y="3197225"/>
          <p14:tracePt t="146374" x="7121525" y="3178175"/>
          <p14:tracePt t="146381" x="7207250" y="3149600"/>
          <p14:tracePt t="146390" x="7245350" y="3140075"/>
          <p14:tracePt t="146399" x="7348538" y="3130550"/>
          <p14:tracePt t="146403" x="7443788" y="3101975"/>
          <p14:tracePt t="146416" x="7548563" y="3074988"/>
          <p14:tracePt t="146419" x="7623175" y="3055938"/>
          <p14:tracePt t="146432" x="7699375" y="3055938"/>
          <p14:tracePt t="146440" x="7737475" y="3046413"/>
          <p14:tracePt t="146446" x="7756525" y="3036888"/>
          <p14:tracePt t="146455" x="7766050" y="3036888"/>
          <p14:tracePt t="146512" x="7737475" y="3036888"/>
          <p14:tracePt t="146521" x="7708900" y="3036888"/>
          <p14:tracePt t="146528" x="7670800" y="3046413"/>
          <p14:tracePt t="146535" x="7651750" y="3046413"/>
          <p14:tracePt t="146541" x="7632700" y="3055938"/>
          <p14:tracePt t="146563" x="7585075" y="3065463"/>
          <p14:tracePt t="146566" x="7539038" y="3084513"/>
          <p14:tracePt t="146647" x="7558088" y="3092450"/>
          <p14:tracePt t="146657" x="7566025" y="3092450"/>
          <p14:tracePt t="146662" x="7594600" y="3092450"/>
          <p14:tracePt t="146671" x="7623175" y="3084513"/>
          <p14:tracePt t="146682" x="7651750" y="3084513"/>
          <p14:tracePt t="146687" x="7680325" y="3074988"/>
          <p14:tracePt t="146699" x="7737475" y="3065463"/>
          <p14:tracePt t="146701" x="7775575" y="3065463"/>
          <p14:tracePt t="146712" x="7850188" y="3055938"/>
          <p14:tracePt t="146721" x="7907338" y="3055938"/>
          <p14:tracePt t="146729" x="7974013" y="3027363"/>
          <p14:tracePt t="146737" x="8029575" y="3027363"/>
          <p14:tracePt t="146746" x="8048625" y="3027363"/>
          <p14:tracePt t="146753" x="8077200" y="3017838"/>
          <p14:tracePt t="146765" x="8096250" y="3017838"/>
          <p14:tracePt t="146817" x="8086725" y="3017838"/>
          <p14:tracePt t="146823" x="8002588" y="3036888"/>
          <p14:tracePt t="146834" x="7897813" y="3065463"/>
          <p14:tracePt t="146845" x="7747000" y="3092450"/>
          <p14:tracePt t="146849" x="7594600" y="3121025"/>
          <p14:tracePt t="146857" x="7405688" y="3168650"/>
          <p14:tracePt t="146865" x="7245350" y="3206750"/>
          <p14:tracePt t="146873" x="7112000" y="3235325"/>
          <p14:tracePt t="146884" x="7008813" y="3263900"/>
          <p14:tracePt t="146889" x="6951663" y="3273425"/>
          <p14:tracePt t="146899" x="6932613" y="3282950"/>
          <p14:tracePt t="146903" x="6913563" y="3282950"/>
          <p14:tracePt t="146963" x="6932613" y="3263900"/>
          <p14:tracePt t="146969" x="6942138" y="3263900"/>
          <p14:tracePt t="146981" x="6970713" y="3254375"/>
          <p14:tracePt t="146986" x="6999288" y="3254375"/>
          <p14:tracePt t="146996" x="7008813" y="3244850"/>
          <p14:tracePt t="147005" x="7018338" y="3244850"/>
          <p14:tracePt t="147028" x="7027863" y="3244850"/>
          <p14:tracePt t="147035" x="7037388" y="3244850"/>
          <p14:tracePt t="147046" x="7094538" y="3235325"/>
          <p14:tracePt t="147049" x="7150100" y="3216275"/>
          <p14:tracePt t="147062" x="7226300" y="3206750"/>
          <p14:tracePt t="147066" x="7348538" y="3178175"/>
          <p14:tracePt t="147079" x="7462838" y="3159125"/>
          <p14:tracePt t="147085" x="7585075" y="3130550"/>
          <p14:tracePt t="147092" x="7642225" y="3130550"/>
          <p14:tracePt t="147102" x="7775575" y="3101975"/>
          <p14:tracePt t="147105" x="7840663" y="3092450"/>
          <p14:tracePt t="147115" x="7869238" y="3092450"/>
          <p14:tracePt t="147132" x="7878763" y="3092450"/>
          <p14:tracePt t="147207" x="7869238" y="3092450"/>
          <p14:tracePt t="147342" x="7888288" y="3092450"/>
          <p14:tracePt t="147347" x="7907338" y="3092450"/>
          <p14:tracePt t="147357" x="7974013" y="3092450"/>
          <p14:tracePt t="147367" x="8020050" y="3092450"/>
          <p14:tracePt t="147373" x="8086725" y="3092450"/>
          <p14:tracePt t="147384" x="8210550" y="3055938"/>
          <p14:tracePt t="147388" x="8323263" y="3027363"/>
          <p14:tracePt t="147399" x="8456613" y="2998788"/>
          <p14:tracePt t="147407" x="8578850" y="2989263"/>
          <p14:tracePt t="147415" x="8693150" y="2960688"/>
          <p14:tracePt t="147424" x="8824913" y="2941638"/>
          <p14:tracePt t="147430" x="8928100" y="2922588"/>
          <p14:tracePt t="147439" x="9004300" y="2913063"/>
          <p14:tracePt t="147449" x="9080500" y="2903538"/>
          <p14:tracePt t="147453" x="9164638" y="2903538"/>
          <p14:tracePt t="147465" x="9193213" y="2903538"/>
          <p14:tracePt t="147469" x="9250363" y="2903538"/>
          <p14:tracePt t="147481" x="9288463" y="2903538"/>
          <p14:tracePt t="147490" x="9345613" y="2903538"/>
          <p14:tracePt t="147495" x="9391650" y="2903538"/>
          <p14:tracePt t="147504" x="9448800" y="2903538"/>
          <p14:tracePt t="147512" x="9477375" y="2903538"/>
          <p14:tracePt t="147519" x="9496425" y="2903538"/>
          <p14:tracePt t="147532" x="9525000" y="2903538"/>
          <p14:tracePt t="147533" x="9553575" y="2903538"/>
          <p14:tracePt t="147546" x="9582150" y="2903538"/>
          <p14:tracePt t="147562" x="9609138" y="2903538"/>
          <p14:tracePt t="147578" x="9618663" y="2903538"/>
          <p14:tracePt t="147599" x="9628188" y="2903538"/>
          <p14:tracePt t="147612" x="9637713" y="2903538"/>
          <p14:tracePt t="147655" x="9647238" y="2903538"/>
          <p14:tracePt t="147811" x="9666288" y="2903538"/>
          <p14:tracePt t="147817" x="9723438" y="2903538"/>
          <p14:tracePt t="147828" x="9780588" y="2903538"/>
          <p14:tracePt t="147832" x="9836150" y="2903538"/>
          <p14:tracePt t="147842" x="9912350" y="2903538"/>
          <p14:tracePt t="147852" x="9959975" y="2903538"/>
          <p14:tracePt t="147857" x="9998075" y="2903538"/>
          <p14:tracePt t="147867" x="10026650" y="2903538"/>
          <p14:tracePt t="147873" x="10063163" y="2903538"/>
          <p14:tracePt t="147883" x="10072688" y="2903538"/>
          <p14:tracePt t="147892" x="10110788" y="2913063"/>
          <p14:tracePt t="147899" x="10120313" y="2913063"/>
          <p14:tracePt t="147912" x="10148888" y="2932113"/>
          <p14:tracePt t="147924" x="10167938" y="2932113"/>
          <p14:tracePt t="147933" x="10186988" y="2960688"/>
          <p14:tracePt t="147937" x="10206038" y="2960688"/>
          <p14:tracePt t="147953" x="10215563" y="2960688"/>
          <p14:tracePt t="147966" x="10225088" y="2960688"/>
          <p14:tracePt t="147979" x="10234613" y="2960688"/>
          <p14:tracePt t="147996" x="10244138" y="2960688"/>
          <p14:tracePt t="148004" x="10253663" y="2970213"/>
          <p14:tracePt t="148019" x="10263188" y="2970213"/>
          <p14:tracePt t="148029" x="10272713" y="2970213"/>
          <p14:tracePt t="148033" x="10272713" y="2979738"/>
          <p14:tracePt t="148046" x="10280650" y="2979738"/>
          <p14:tracePt t="148062" x="10280650" y="2989263"/>
          <p14:tracePt t="148070" x="10290175" y="2998788"/>
          <p14:tracePt t="148083" x="10299700" y="3008313"/>
          <p14:tracePt t="148100" x="10309225" y="3017838"/>
          <p14:tracePt t="148150" x="10309225" y="3027363"/>
          <p14:tracePt t="148371" x="10318750" y="3036888"/>
          <p14:tracePt t="148391" x="10328275" y="3046413"/>
          <p14:tracePt t="148399" x="10337800" y="3055938"/>
          <p14:tracePt t="148417" x="10347325" y="3055938"/>
          <p14:tracePt t="148437" x="10356850" y="3055938"/>
          <p14:tracePt t="148769" x="10356850" y="3065463"/>
          <p14:tracePt t="148796" x="10356850" y="3074988"/>
          <p14:tracePt t="149133" x="10385425" y="3065463"/>
          <p14:tracePt t="149146" x="10414000" y="3055938"/>
          <p14:tracePt t="149150" x="10442575" y="3046413"/>
          <p14:tracePt t="149161" x="10490200" y="3046413"/>
          <p14:tracePt t="149165" x="10507663" y="3036888"/>
          <p14:tracePt t="149173" x="10517188" y="3036888"/>
          <p14:tracePt t="149184" x="10536238" y="3027363"/>
          <p14:tracePt t="149199" x="10545763" y="3017838"/>
          <p14:tracePt t="149203" x="10555288" y="3008313"/>
          <p14:tracePt t="149215" x="10583863" y="2998788"/>
          <p14:tracePt t="149223" x="10660063" y="2989263"/>
          <p14:tracePt t="149231" x="10791825" y="2970213"/>
          <p14:tracePt t="149239" x="10925175" y="2941638"/>
          <p14:tracePt t="149245" x="11018838" y="2941638"/>
          <p14:tracePt t="149255" x="11056938" y="2932113"/>
          <p14:tracePt t="149266" x="11075988" y="2922588"/>
          <p14:tracePt t="149269" x="11085513" y="2922588"/>
          <p14:tracePt t="149297" x="11095038" y="2922588"/>
          <p14:tracePt t="149301" x="11104563" y="2922588"/>
          <p14:tracePt t="149312" x="11114088" y="2922588"/>
          <p14:tracePt t="149322" x="11123613" y="2922588"/>
          <p14:tracePt t="149328" x="11142663" y="2922588"/>
          <p14:tracePt t="149335" x="11161713" y="2922588"/>
          <p14:tracePt t="149341" x="11171238" y="2922588"/>
          <p14:tracePt t="149352" x="11188700" y="2922588"/>
          <p14:tracePt t="149362" x="11207750" y="2922588"/>
          <p14:tracePt t="149365" x="11217275" y="2922588"/>
          <p14:tracePt t="149378" x="11226800" y="2922588"/>
          <p14:tracePt t="149382" x="11236325" y="2922588"/>
          <p14:tracePt t="149393" x="11245850" y="2922588"/>
          <p14:tracePt t="149401" x="11255375" y="2922588"/>
          <p14:tracePt t="149417" x="11274425" y="2922588"/>
          <p14:tracePt t="149421" x="11283950" y="2922588"/>
          <p14:tracePt t="149432" x="11303000" y="2922588"/>
          <p14:tracePt t="149442" x="11322050" y="2932113"/>
          <p14:tracePt t="149448" x="11331575" y="2932113"/>
          <p14:tracePt t="149457" x="11350625" y="2941638"/>
          <p14:tracePt t="149461" x="11369675" y="2941638"/>
          <p14:tracePt t="149471" x="11388725" y="2951163"/>
          <p14:tracePt t="149484" x="11415713" y="2960688"/>
          <p14:tracePt t="149487" x="11434763" y="2970213"/>
          <p14:tracePt t="149499" x="11463338" y="2979738"/>
          <p14:tracePt t="149504" x="11472863" y="2979738"/>
          <p14:tracePt t="149515" x="11491913" y="2989263"/>
          <p14:tracePt t="149520" x="11501438" y="2989263"/>
          <p14:tracePt t="149530" x="11520488" y="2998788"/>
          <p14:tracePt t="149539" x="11539538" y="3008313"/>
          <p14:tracePt t="149545" x="11549063" y="3017838"/>
          <p14:tracePt t="149562" x="11558588" y="3017838"/>
          <p14:tracePt t="149569" x="11568113" y="3017838"/>
          <p14:tracePt t="149595" x="11577638" y="3017838"/>
          <p14:tracePt t="149626" x="11587163" y="3017838"/>
          <p14:tracePt t="149700" x="11587163" y="3027363"/>
          <p14:tracePt t="149715" x="11587163" y="3036888"/>
          <p14:tracePt t="149729" x="11577638" y="3046413"/>
          <p14:tracePt t="149742" x="11577638" y="3055938"/>
          <p14:tracePt t="149749" x="11577638" y="3065463"/>
          <p14:tracePt t="149762" x="11568113" y="3065463"/>
          <p14:tracePt t="149782" x="11568113" y="3074988"/>
          <p14:tracePt t="149948" x="11558588" y="3084513"/>
          <p14:tracePt t="149983" x="11549063" y="3092450"/>
          <p14:tracePt t="150023" x="11539538" y="3101975"/>
          <p14:tracePt t="150054" x="11520488" y="3111500"/>
          <p14:tracePt t="150063" x="11510963" y="3121025"/>
          <p14:tracePt t="150067" x="11501438" y="3121025"/>
          <p14:tracePt t="150079" x="11501438" y="3130550"/>
          <p14:tracePt t="150096" x="11491913" y="3130550"/>
          <p14:tracePt t="150103" x="11482388" y="3130550"/>
          <p14:tracePt t="150112" x="11472863" y="3130550"/>
          <p14:tracePt t="150119" x="11472863" y="3140075"/>
          <p14:tracePt t="150133" x="11463338" y="3140075"/>
          <p14:tracePt t="150149" x="11453813" y="3140075"/>
          <p14:tracePt t="150165" x="11444288" y="3140075"/>
          <p14:tracePt t="150246" x="11434763" y="3140075"/>
          <p14:tracePt t="150279" x="11425238" y="3149600"/>
          <p14:tracePt t="150285" x="11415713" y="3149600"/>
          <p14:tracePt t="150295" x="11406188" y="3159125"/>
          <p14:tracePt t="150305" x="11398250" y="3159125"/>
          <p14:tracePt t="150312" x="11388725" y="3168650"/>
          <p14:tracePt t="150329" x="11369675" y="3178175"/>
          <p14:tracePt t="150335" x="11360150" y="3178175"/>
          <p14:tracePt t="150348" x="11350625" y="3187700"/>
          <p14:tracePt t="150352" x="11341100" y="3187700"/>
          <p14:tracePt t="150362" x="11331575" y="3187700"/>
          <p14:tracePt t="150366" x="11312525" y="3197225"/>
          <p14:tracePt t="150689" x="11312525" y="3206750"/>
          <p14:tracePt t="150704" x="11303000" y="3216275"/>
          <p14:tracePt t="150723" x="11293475" y="3225800"/>
          <p14:tracePt t="150756" x="11293475" y="3235325"/>
          <p14:tracePt t="154557" x="11283950" y="3235325"/>
          <p14:tracePt t="154567" x="11161713" y="3282950"/>
          <p14:tracePt t="154574" x="10971213" y="3348038"/>
          <p14:tracePt t="154584" x="10602913" y="3509963"/>
          <p14:tracePt t="154587" x="10290175" y="3613150"/>
          <p14:tracePt t="154598" x="9902825" y="3727450"/>
          <p14:tracePt t="154608" x="9439275" y="3868738"/>
          <p14:tracePt t="154615" x="8937625" y="3992563"/>
          <p14:tracePt t="154624" x="8380413" y="4095750"/>
          <p14:tracePt t="154628" x="7737475" y="4200525"/>
          <p14:tracePt t="154637" x="7140575" y="4284663"/>
          <p14:tracePt t="154648" x="6545263" y="4360863"/>
          <p14:tracePt t="154653" x="5959475" y="4408488"/>
          <p14:tracePt t="154664" x="5334000" y="4464050"/>
          <p14:tracePt t="154669" x="4738688" y="4540250"/>
          <p14:tracePt t="154681" x="4038600" y="4568825"/>
          <p14:tracePt t="154689" x="3414713" y="4597400"/>
          <p14:tracePt t="154695" x="2836863" y="4597400"/>
          <p14:tracePt t="154703" x="2298700" y="4597400"/>
          <p14:tracePt t="154711" x="1835150" y="4597400"/>
          <p14:tracePt t="154720" x="1484313" y="4597400"/>
          <p14:tracePt t="154731" x="1201738" y="4568825"/>
          <p14:tracePt t="154733" x="1030288" y="4549775"/>
          <p14:tracePt t="154744" x="879475" y="4530725"/>
          <p14:tracePt t="154749" x="793750" y="4530725"/>
          <p14:tracePt t="154761" x="738188" y="4521200"/>
          <p14:tracePt t="154769" x="690563" y="4511675"/>
          <p14:tracePt t="154778" x="595313" y="4464050"/>
          <p14:tracePt t="154783" x="511175" y="4427538"/>
          <p14:tracePt t="154790" x="415925" y="4351338"/>
          <p14:tracePt t="154799" x="331788" y="4294188"/>
          <p14:tracePt t="154811" x="246063" y="4210050"/>
          <p14:tracePt t="154814" x="160338" y="4133850"/>
          <p14:tracePt t="154828" x="76200" y="4067175"/>
          <p14:tracePt t="154952" x="169863" y="3538538"/>
          <p14:tracePt t="154961" x="368300" y="3471863"/>
          <p14:tracePt t="154972" x="642938" y="3395663"/>
          <p14:tracePt t="154978" x="1030288" y="3254375"/>
          <p14:tracePt t="154986" x="1314450" y="3149600"/>
          <p14:tracePt t="154994" x="1589088" y="3074988"/>
          <p14:tracePt t="155001" x="1835150" y="2960688"/>
          <p14:tracePt t="155012" x="2014538" y="2874963"/>
          <p14:tracePt t="155017" x="2165350" y="2819400"/>
          <p14:tracePt t="155028" x="2270125" y="2771775"/>
          <p14:tracePt t="155031" x="2355850" y="2733675"/>
          <p14:tracePt t="155044" x="2382838" y="2724150"/>
          <p14:tracePt t="155052" x="2392363" y="2714625"/>
          <p14:tracePt t="156419" x="2392363" y="2724150"/>
          <p14:tracePt t="156847" x="2392363" y="2733675"/>
          <p14:tracePt t="156858" x="2382838" y="2743200"/>
          <p14:tracePt t="156872" x="2382838" y="2752725"/>
          <p14:tracePt t="156877" x="2373313" y="2752725"/>
          <p14:tracePt t="156887" x="2373313" y="2762250"/>
          <p14:tracePt t="156898" x="2365375" y="2762250"/>
          <p14:tracePt t="156917" x="2355850" y="2762250"/>
          <p14:tracePt t="156928" x="2355850" y="2771775"/>
          <p14:tracePt t="156960" x="2346325" y="2771775"/>
          <p14:tracePt t="157574" x="2346325" y="2800350"/>
          <p14:tracePt t="157579" x="2346325" y="2809875"/>
          <p14:tracePt t="157589" x="2346325" y="2819400"/>
          <p14:tracePt t="157594" x="2346325" y="2828925"/>
          <p14:tracePt t="157614" x="2346325" y="2838450"/>
          <p14:tracePt t="157619" x="2346325" y="2847975"/>
          <p14:tracePt t="157631" x="2346325" y="2857500"/>
          <p14:tracePt t="157645" x="2346325" y="2865438"/>
          <p14:tracePt t="157656" x="2346325" y="2884488"/>
          <p14:tracePt t="157661" x="2346325" y="2894013"/>
          <p14:tracePt t="157678" x="2346325" y="2903538"/>
          <p14:tracePt t="157765" x="2346325" y="2913063"/>
          <p14:tracePt t="157795" x="2346325" y="2932113"/>
          <p14:tracePt t="157821" x="2346325" y="2941638"/>
          <p14:tracePt t="157832" x="2355850" y="2951163"/>
          <p14:tracePt t="157836" x="2355850" y="2960688"/>
          <p14:tracePt t="157855" x="2355850" y="2970213"/>
          <p14:tracePt t="157872" x="2355850" y="2979738"/>
          <p14:tracePt t="157886" x="2355850" y="2998788"/>
          <p14:tracePt t="157898" x="2355850" y="3008313"/>
          <p14:tracePt t="157902" x="2365375" y="3027363"/>
          <p14:tracePt t="157912" x="2365375" y="3036888"/>
          <p14:tracePt t="157917" x="2365375" y="3046413"/>
          <p14:tracePt t="157928" x="2373313" y="3055938"/>
          <p14:tracePt t="157944" x="2373313" y="3065463"/>
          <p14:tracePt t="157978" x="2373313" y="3074988"/>
          <p14:tracePt t="158634" x="2365375" y="3074988"/>
          <p14:tracePt t="158645" x="2336800" y="3055938"/>
          <p14:tracePt t="158654" x="2327275" y="3046413"/>
          <p14:tracePt t="158660" x="2289175" y="3027363"/>
          <p14:tracePt t="158668" x="2260600" y="3008313"/>
          <p14:tracePt t="158674" x="2241550" y="2989263"/>
          <p14:tracePt t="158683" x="2193925" y="2941638"/>
          <p14:tracePt t="158694" x="2146300" y="2884488"/>
          <p14:tracePt t="158699" x="2090738" y="2838450"/>
          <p14:tracePt t="158710" x="2062163" y="2819400"/>
          <p14:tracePt t="158714" x="2014538" y="2781300"/>
          <p14:tracePt t="158724" x="1966913" y="2743200"/>
          <p14:tracePt t="158733" x="1928813" y="2724150"/>
          <p14:tracePt t="158739" x="1892300" y="2686050"/>
          <p14:tracePt t="158749" x="1863725" y="2657475"/>
          <p14:tracePt t="158754" x="1844675" y="2647950"/>
          <p14:tracePt t="158764" x="1816100" y="2611438"/>
          <p14:tracePt t="158773" x="1806575" y="2601913"/>
          <p14:tracePt t="158781" x="1797050" y="2601913"/>
          <p14:tracePt t="158789" x="1787525" y="2573338"/>
          <p14:tracePt t="158794" x="1768475" y="2544763"/>
          <p14:tracePt t="158803" x="1758950" y="2525713"/>
          <p14:tracePt t="158814" x="1749425" y="2506663"/>
          <p14:tracePt t="158819" x="1739900" y="2487613"/>
          <p14:tracePt t="158830" x="1739900" y="2478088"/>
          <p14:tracePt t="158836" x="1711325" y="2449513"/>
          <p14:tracePt t="158855" x="1701800" y="2430463"/>
          <p14:tracePt t="158860" x="1684338" y="2420938"/>
          <p14:tracePt t="158869" x="1674813" y="2411413"/>
          <p14:tracePt t="158877" x="1655763" y="2393950"/>
          <p14:tracePt t="158885" x="1627188" y="2355850"/>
          <p14:tracePt t="158897" x="1589088" y="2308225"/>
          <p14:tracePt t="158899" x="1550988" y="2279650"/>
          <p14:tracePt t="158910" x="1522413" y="2241550"/>
          <p14:tracePt t="158916" x="1503363" y="2212975"/>
          <p14:tracePt t="158928" x="1466850" y="2166938"/>
          <p14:tracePt t="158936" x="1457325" y="2119313"/>
          <p14:tracePt t="158944" x="1428750" y="2090738"/>
          <p14:tracePt t="158952" x="1419225" y="2043113"/>
          <p14:tracePt t="158955" x="1419225" y="2014538"/>
          <p14:tracePt t="158966" x="1419225" y="1976438"/>
          <p14:tracePt t="158978" x="1409700" y="1930400"/>
          <p14:tracePt t="158981" x="1409700" y="1873250"/>
          <p14:tracePt t="158994" x="1409700" y="1844675"/>
          <p14:tracePt t="158997" x="1409700" y="1816100"/>
          <p14:tracePt t="159005" x="1409700" y="1768475"/>
          <p14:tracePt t="159016" x="1409700" y="1730375"/>
          <p14:tracePt t="159022" x="1409700" y="1684338"/>
          <p14:tracePt t="159031" x="1409700" y="1646238"/>
          <p14:tracePt t="159036" x="1409700" y="1608138"/>
          <p14:tracePt t="159047" x="1409700" y="1579563"/>
          <p14:tracePt t="159060" x="1409700" y="1541463"/>
          <p14:tracePt t="159062" x="1419225" y="1493838"/>
          <p14:tracePt t="159072" x="1447800" y="1447800"/>
          <p14:tracePt t="159078" x="1474788" y="1409700"/>
          <p14:tracePt t="159087" x="1522413" y="1343025"/>
          <p14:tracePt t="159098" x="1541463" y="1304925"/>
          <p14:tracePt t="159101" x="1579563" y="1266825"/>
          <p14:tracePt t="159113" x="1608138" y="1220788"/>
          <p14:tracePt t="159117" x="1665288" y="1154113"/>
          <p14:tracePt t="159128" x="1739900" y="1077913"/>
          <p14:tracePt t="159137" x="1787525" y="1012825"/>
          <p14:tracePt t="159144" x="1825625" y="984250"/>
          <p14:tracePt t="159153" x="1892300" y="908050"/>
          <p14:tracePt t="159160" x="1947863" y="860425"/>
          <p14:tracePt t="159167" x="1995488" y="803275"/>
          <p14:tracePt t="159178" x="2043113" y="757238"/>
          <p14:tracePt t="159181" x="2119313" y="700088"/>
          <p14:tracePt t="159194" x="2165350" y="652463"/>
          <p14:tracePt t="159197" x="2251075" y="604838"/>
          <p14:tracePt t="159210" x="2298700" y="558800"/>
          <p14:tracePt t="159217" x="2346325" y="530225"/>
          <p14:tracePt t="159223" x="2449513" y="463550"/>
          <p14:tracePt t="159233" x="2554288" y="415925"/>
          <p14:tracePt t="159237" x="2676525" y="341313"/>
          <p14:tracePt t="159249" x="2827338" y="274638"/>
          <p14:tracePt t="159260" x="2989263" y="198438"/>
          <p14:tracePt t="159263" x="3149600" y="150813"/>
          <p14:tracePt t="159274" x="3424238" y="57150"/>
          <p14:tracePt t="159277" x="3603625" y="9525"/>
          <p14:tracePt t="159585" x="9609138" y="0"/>
          <p14:tracePt t="159597" x="9666288" y="85725"/>
          <p14:tracePt t="159601" x="9704388" y="131763"/>
          <p14:tracePt t="159613" x="9761538" y="217488"/>
          <p14:tracePt t="159622" x="9799638" y="265113"/>
          <p14:tracePt t="159627" x="9845675" y="349250"/>
          <p14:tracePt t="159637" x="9893300" y="415925"/>
          <p14:tracePt t="159644" x="9950450" y="511175"/>
          <p14:tracePt t="159651" x="10007600" y="595313"/>
          <p14:tracePt t="159664" x="10053638" y="661988"/>
          <p14:tracePt t="159668" x="10110788" y="747713"/>
          <p14:tracePt t="159678" x="10139363" y="776288"/>
          <p14:tracePt t="159682" x="10196513" y="860425"/>
          <p14:tracePt t="159694" x="10253663" y="908050"/>
          <p14:tracePt t="159702" x="10309225" y="1003300"/>
          <p14:tracePt t="159711" x="10337800" y="1049338"/>
          <p14:tracePt t="159718" x="10394950" y="1135063"/>
          <p14:tracePt t="159721" x="10423525" y="1201738"/>
          <p14:tracePt t="159731" x="10471150" y="1276350"/>
          <p14:tracePt t="159744" x="10490200" y="1323975"/>
          <p14:tracePt t="159748" x="10536238" y="1409700"/>
          <p14:tracePt t="159760" x="10545763" y="1457325"/>
          <p14:tracePt t="159764" x="10574338" y="1531938"/>
          <p14:tracePt t="159774" x="10574338" y="1570038"/>
          <p14:tracePt t="159783" x="10583863" y="1627188"/>
          <p14:tracePt t="159787" x="10583863" y="1655763"/>
          <p14:tracePt t="159798" x="10583863" y="1712913"/>
          <p14:tracePt t="159804" x="10583863" y="1758950"/>
          <p14:tracePt t="159814" x="10583863" y="1778000"/>
          <p14:tracePt t="159824" x="10574338" y="1816100"/>
          <p14:tracePt t="159827" x="10564813" y="1844675"/>
          <p14:tracePt t="159837" x="10555288" y="1873250"/>
          <p14:tracePt t="159844" x="10536238" y="1892300"/>
          <p14:tracePt t="159854" x="10517188" y="1920875"/>
          <p14:tracePt t="159864" x="10507663" y="1976438"/>
          <p14:tracePt t="159869" x="10498138" y="2024063"/>
          <p14:tracePt t="159880" x="10498138" y="2138363"/>
          <p14:tracePt t="159883" x="10498138" y="2232025"/>
          <p14:tracePt t="159894" x="10498138" y="2327275"/>
          <p14:tracePt t="159904" x="10498138" y="2420938"/>
          <p14:tracePt t="159910" x="10498138" y="2497138"/>
          <p14:tracePt t="159920" x="10517188" y="2563813"/>
          <p14:tracePt t="159925" x="10517188" y="2638425"/>
          <p14:tracePt t="159933" x="10526713" y="2714625"/>
          <p14:tracePt t="159947" x="10526713" y="2800350"/>
          <p14:tracePt t="159949" x="10526713" y="2838450"/>
          <p14:tracePt t="159961" x="10536238" y="2884488"/>
          <p14:tracePt t="159965" x="10545763" y="2922588"/>
          <p14:tracePt t="159978" x="10545763" y="2960688"/>
          <p14:tracePt t="159985" x="10545763" y="2970213"/>
          <p14:tracePt t="159989" x="10545763" y="2989263"/>
          <p14:tracePt t="160000" x="10545763" y="3008313"/>
          <p14:tracePt t="160005" x="10545763" y="3017838"/>
          <p14:tracePt t="160016" x="10545763" y="3027363"/>
          <p14:tracePt t="160027" x="10545763" y="3046413"/>
          <p14:tracePt t="160031" x="10545763" y="3055938"/>
          <p14:tracePt t="160039" x="10545763" y="3084513"/>
          <p14:tracePt t="160047" x="10545763" y="3111500"/>
          <p14:tracePt t="160055" x="10545763" y="3130550"/>
          <p14:tracePt t="160066" x="10545763" y="3187700"/>
          <p14:tracePt t="160071" x="10545763" y="3216275"/>
          <p14:tracePt t="160082" x="10545763" y="3254375"/>
          <p14:tracePt t="160085" x="10536238" y="3395663"/>
          <p14:tracePt t="160097" x="10507663" y="3471863"/>
          <p14:tracePt t="160105" x="10490200" y="3594100"/>
          <p14:tracePt t="160110" x="10461625" y="3708400"/>
          <p14:tracePt t="160122" x="10414000" y="3830638"/>
          <p14:tracePt t="160127" x="10356850" y="3925888"/>
          <p14:tracePt t="160135" x="10309225" y="4048125"/>
          <p14:tracePt t="160147" x="10272713" y="4152900"/>
          <p14:tracePt t="160151" x="10215563" y="4237038"/>
          <p14:tracePt t="160163" x="10158413" y="4341813"/>
          <p14:tracePt t="160165" x="10101263" y="4427538"/>
          <p14:tracePt t="160178" x="10026650" y="4511675"/>
          <p14:tracePt t="160186" x="9969500" y="4597400"/>
          <p14:tracePt t="160194" x="9893300" y="4664075"/>
          <p14:tracePt t="160202" x="9809163" y="4738688"/>
          <p14:tracePt t="160205" x="9771063" y="4786313"/>
          <p14:tracePt t="160217" x="9666288" y="4862513"/>
          <p14:tracePt t="160227" x="9563100" y="4937125"/>
          <p14:tracePt t="160231" x="9458325" y="5013325"/>
          <p14:tracePt t="160244" x="9355138" y="5070475"/>
          <p14:tracePt t="160248" x="9240838" y="5145088"/>
          <p14:tracePt t="160260" x="9137650" y="5202238"/>
          <p14:tracePt t="160267" x="9090025" y="5230813"/>
          <p14:tracePt t="160271" x="8985250" y="5307013"/>
          <p14:tracePt t="160281" x="8882063" y="5364163"/>
          <p14:tracePt t="160287" x="8777288" y="5419725"/>
          <p14:tracePt t="160298" x="8674100" y="5476875"/>
          <p14:tracePt t="160310" x="8531225" y="5543550"/>
          <p14:tracePt t="160313" x="8418513" y="5600700"/>
          <p14:tracePt t="160324" x="8256588" y="5675313"/>
          <p14:tracePt t="160327" x="8124825" y="5722938"/>
          <p14:tracePt t="160338" x="8039100" y="5770563"/>
          <p14:tracePt t="160347" x="7897813" y="5818188"/>
          <p14:tracePt t="160354" x="7793038" y="5854700"/>
          <p14:tracePt t="160364" x="7699375" y="5902325"/>
          <p14:tracePt t="160367" x="7604125" y="5902325"/>
          <p14:tracePt t="160378" x="7500938" y="5930900"/>
          <p14:tracePt t="160387" x="7405688" y="5930900"/>
          <p14:tracePt t="160394" x="7292975" y="5940425"/>
          <p14:tracePt t="160404" x="7235825" y="5940425"/>
          <p14:tracePt t="160410" x="7131050" y="5959475"/>
          <p14:tracePt t="160420" x="6999288" y="5969000"/>
          <p14:tracePt t="160431" x="6886575" y="5988050"/>
          <p14:tracePt t="160433" x="6772275" y="5988050"/>
          <p14:tracePt t="160444" x="6640513" y="5988050"/>
          <p14:tracePt t="160449" x="6526213" y="5988050"/>
          <p14:tracePt t="160461" x="6394450" y="5988050"/>
          <p14:tracePt t="160469" x="6299200" y="5988050"/>
          <p14:tracePt t="160477" x="6062663" y="5988050"/>
          <p14:tracePt t="160484" x="5883275" y="5988050"/>
          <p14:tracePt t="160489" x="5637213" y="5959475"/>
          <p14:tracePt t="160499" x="5353050" y="5940425"/>
          <p14:tracePt t="160510" x="5116513" y="5921375"/>
          <p14:tracePt t="160514" x="4908550" y="5921375"/>
          <p14:tracePt t="160528" x="4700588" y="5911850"/>
          <p14:tracePt t="160531" x="4492625" y="5892800"/>
          <p14:tracePt t="160544" x="4360863" y="5864225"/>
          <p14:tracePt t="160549" x="4208463" y="5864225"/>
          <p14:tracePt t="160554" x="4105275" y="5835650"/>
          <p14:tracePt t="160565" x="4038600" y="5808663"/>
          <p14:tracePt t="160570" x="3952875" y="5751513"/>
          <p14:tracePt t="160581" x="3868738" y="5694363"/>
          <p14:tracePt t="160590" x="3763963" y="5618163"/>
          <p14:tracePt t="160598" x="3660775" y="5534025"/>
          <p14:tracePt t="160605" x="3556000" y="5457825"/>
          <p14:tracePt t="160610" x="3433763" y="5345113"/>
          <p14:tracePt t="160619" x="3309938" y="5259388"/>
          <p14:tracePt t="160631" x="3187700" y="5127625"/>
          <p14:tracePt t="160635" x="3073400" y="5003800"/>
          <p14:tracePt t="160647" x="2951163" y="4881563"/>
          <p14:tracePt t="160649" x="2855913" y="4738688"/>
          <p14:tracePt t="160663" x="2743200" y="4597400"/>
          <p14:tracePt t="160671" x="2638425" y="4456113"/>
          <p14:tracePt t="160677" x="2525713" y="4313238"/>
          <p14:tracePt t="160686" x="2392363" y="4152900"/>
          <p14:tracePt t="160694" x="2289175" y="4010025"/>
          <p14:tracePt t="160702" x="2193925" y="3868738"/>
          <p14:tracePt t="160713" x="2138363" y="3802063"/>
          <p14:tracePt t="160716" x="2043113" y="3641725"/>
          <p14:tracePt t="160727" x="1985963" y="3538538"/>
          <p14:tracePt t="160731" x="1928813" y="3452813"/>
          <p14:tracePt t="160743" x="1901825" y="3386138"/>
          <p14:tracePt t="160751" x="1873250" y="3311525"/>
          <p14:tracePt t="160755" x="1863725" y="3244850"/>
          <p14:tracePt t="160768" x="1863725" y="3225800"/>
          <p14:tracePt t="160772" x="1854200" y="3187700"/>
          <p14:tracePt t="160781" x="1854200" y="3149600"/>
          <p14:tracePt t="160795" x="1825625" y="3130550"/>
          <p14:tracePt t="160797" x="1825625" y="3111500"/>
          <p14:tracePt t="161160" x="1844675" y="3130550"/>
          <p14:tracePt t="161170" x="1901825" y="3178175"/>
          <p14:tracePt t="161177" x="1966913" y="3216275"/>
          <p14:tracePt t="161186" x="2024063" y="3225800"/>
          <p14:tracePt t="161189" x="2109788" y="3244850"/>
          <p14:tracePt t="161200" x="2222500" y="3244850"/>
          <p14:tracePt t="161210" x="2317750" y="3244850"/>
          <p14:tracePt t="161215" x="2411413" y="3235325"/>
          <p14:tracePt t="161228" x="2497138" y="3206750"/>
          <p14:tracePt t="161230" x="2563813" y="3187700"/>
          <p14:tracePt t="161244" x="2600325" y="3178175"/>
          <p14:tracePt t="161252" x="2667000" y="3149600"/>
          <p14:tracePt t="161255" x="2752725" y="3121025"/>
          <p14:tracePt t="161265" x="2790825" y="3111500"/>
          <p14:tracePt t="161271" x="2809875" y="3101975"/>
          <p14:tracePt t="161281" x="2855913" y="3065463"/>
          <p14:tracePt t="161293" x="2894013" y="3055938"/>
          <p14:tracePt t="161297" x="2941638" y="3017838"/>
          <p14:tracePt t="161305" x="2979738" y="3008313"/>
          <p14:tracePt t="161313" x="3046413" y="2979738"/>
          <p14:tracePt t="161322" x="3121025" y="2970213"/>
          <p14:tracePt t="161331" x="3225800" y="2960688"/>
          <p14:tracePt t="161338" x="3319463" y="2960688"/>
          <p14:tracePt t="161347" x="3433763" y="2941638"/>
          <p14:tracePt t="161351" x="3481388" y="2932113"/>
          <p14:tracePt t="161363" x="3556000" y="2932113"/>
          <p14:tracePt t="161371" x="3613150" y="2932113"/>
          <p14:tracePt t="161377" x="3660775" y="2922588"/>
          <p14:tracePt t="161388" x="3689350" y="2922588"/>
          <p14:tracePt t="161393" x="3708400" y="2922588"/>
          <p14:tracePt t="161401" x="3725863" y="2922588"/>
          <p14:tracePt t="161413" x="3735388" y="2922588"/>
          <p14:tracePt t="161431" x="3744913" y="2922588"/>
          <p14:tracePt t="161444" x="3754438" y="2922588"/>
          <p14:tracePt t="161452" x="3763963" y="2922588"/>
          <p14:tracePt t="161460" x="3783013" y="2922588"/>
          <p14:tracePt t="161467" x="3792538" y="2922588"/>
          <p14:tracePt t="161475" x="3811588" y="2922588"/>
          <p14:tracePt t="161484" x="3849688" y="2913063"/>
          <p14:tracePt t="161494" x="3878263" y="2913063"/>
          <p14:tracePt t="161497" x="3935413" y="2894013"/>
          <p14:tracePt t="161510" x="4057650" y="2884488"/>
          <p14:tracePt t="161513" x="4133850" y="2865438"/>
          <p14:tracePt t="161526" x="4256088" y="2838450"/>
          <p14:tracePt t="161533" x="4351338" y="2809875"/>
          <p14:tracePt t="161538" x="4473575" y="2781300"/>
          <p14:tracePt t="161560" x="4633913" y="2724150"/>
          <p14:tracePt t="161564" x="4652963" y="2714625"/>
          <p14:tracePt t="161576" x="4672013" y="2705100"/>
          <p14:tracePt t="161644" x="4662488" y="2705100"/>
          <p14:tracePt t="161654" x="4643438" y="2705100"/>
          <p14:tracePt t="161660" x="4625975" y="2705100"/>
          <p14:tracePt t="161676" x="4616450" y="2705100"/>
          <p14:tracePt t="161684" x="4597400" y="2705100"/>
          <p14:tracePt t="161696" x="4578350" y="2705100"/>
          <p14:tracePt t="161699" x="4559300" y="2705100"/>
          <p14:tracePt t="161711" x="4540250" y="2705100"/>
          <p14:tracePt t="161715" x="4530725" y="2705100"/>
          <p14:tracePt t="161727" x="4511675" y="2714625"/>
          <p14:tracePt t="161736" x="4492625" y="2714625"/>
          <p14:tracePt t="161739" x="4473575" y="2714625"/>
          <p14:tracePt t="161749" x="4445000" y="2724150"/>
          <p14:tracePt t="161756" x="4425950" y="2733675"/>
          <p14:tracePt t="161766" x="4398963" y="2743200"/>
          <p14:tracePt t="161777" x="4360863" y="2752725"/>
          <p14:tracePt t="161780" x="4341813" y="2762250"/>
          <p14:tracePt t="161793" x="4313238" y="2762250"/>
          <p14:tracePt t="161797" x="4294188" y="2771775"/>
          <p14:tracePt t="161805" x="4284663" y="2771775"/>
          <p14:tracePt t="161815" x="4275138" y="2771775"/>
          <p14:tracePt t="161821" x="4256088" y="2771775"/>
          <p14:tracePt t="161847" x="4246563" y="2771775"/>
          <p14:tracePt t="162077" x="4246563" y="2762250"/>
          <p14:tracePt t="162087" x="4275138" y="2743200"/>
          <p14:tracePt t="162097" x="4294188" y="2743200"/>
          <p14:tracePt t="162104" x="4313238" y="2724150"/>
          <p14:tracePt t="162114" x="4332288" y="2724150"/>
          <p14:tracePt t="162120" x="4351338" y="2714625"/>
          <p14:tracePt t="162127" x="4360863" y="2714625"/>
          <p14:tracePt t="162138" x="4379913" y="2705100"/>
          <p14:tracePt t="162143" x="4398963" y="2705100"/>
          <p14:tracePt t="162154" x="4416425" y="2695575"/>
          <p14:tracePt t="162160" x="4435475" y="2695575"/>
          <p14:tracePt t="162170" x="4454525" y="2695575"/>
          <p14:tracePt t="162180" x="4473575" y="2695575"/>
          <p14:tracePt t="162183" x="4483100" y="2695575"/>
          <p14:tracePt t="162193" x="4511675" y="2695575"/>
          <p14:tracePt t="162200" x="4530725" y="2695575"/>
          <p14:tracePt t="162210" x="4540250" y="2695575"/>
          <p14:tracePt t="162219" x="4549775" y="2695575"/>
          <p14:tracePt t="162227" x="4578350" y="2695575"/>
          <p14:tracePt t="162233" x="4606925" y="2695575"/>
          <p14:tracePt t="162240" x="4652963" y="2695575"/>
          <p14:tracePt t="162250" x="4691063" y="2695575"/>
          <p14:tracePt t="162260" x="4729163" y="2695575"/>
          <p14:tracePt t="162266" x="4757738" y="2695575"/>
          <p14:tracePt t="162277" x="4786313" y="2686050"/>
          <p14:tracePt t="162280" x="4805363" y="2686050"/>
          <p14:tracePt t="162290" x="4833938" y="2686050"/>
          <p14:tracePt t="162299" x="4860925" y="2686050"/>
          <p14:tracePt t="162305" x="4899025" y="2686050"/>
          <p14:tracePt t="162320" x="4927600" y="2686050"/>
          <p14:tracePt t="162331" x="4965700" y="2686050"/>
          <p14:tracePt t="162347" x="4994275" y="2686050"/>
          <p14:tracePt t="162355" x="5022850" y="2686050"/>
          <p14:tracePt t="162363" x="5032375" y="2686050"/>
          <p14:tracePt t="162371" x="5060950" y="2686050"/>
          <p14:tracePt t="162381" x="5087938" y="2686050"/>
          <p14:tracePt t="162385" x="5135563" y="2686050"/>
          <p14:tracePt t="162397" x="5154613" y="2686050"/>
          <p14:tracePt t="162401" x="5183188" y="2686050"/>
          <p14:tracePt t="162413" x="5230813" y="2686050"/>
          <p14:tracePt t="162421" x="5240338" y="2686050"/>
          <p14:tracePt t="162427" x="5278438" y="2686050"/>
          <p14:tracePt t="162435" x="5305425" y="2686050"/>
          <p14:tracePt t="162443" x="5334000" y="2686050"/>
          <p14:tracePt t="162451" x="5353050" y="2686050"/>
          <p14:tracePt t="162463" x="5381625" y="2676525"/>
          <p14:tracePt t="162467" x="5400675" y="2676525"/>
          <p14:tracePt t="162477" x="5419725" y="2676525"/>
          <p14:tracePt t="162481" x="5438775" y="2667000"/>
          <p14:tracePt t="162493" x="5467350" y="2667000"/>
          <p14:tracePt t="162501" x="5505450" y="2667000"/>
          <p14:tracePt t="162517" x="5524500" y="2667000"/>
          <p14:tracePt t="162521" x="5551488" y="2667000"/>
          <p14:tracePt t="162531" x="5589588" y="2667000"/>
          <p14:tracePt t="162544" x="5618163" y="2667000"/>
          <p14:tracePt t="162560" x="5759450" y="2657475"/>
          <p14:tracePt t="162563" x="5816600" y="2657475"/>
          <p14:tracePt t="162571" x="5864225" y="2657475"/>
          <p14:tracePt t="162581" x="5892800" y="2657475"/>
          <p14:tracePt t="162587" x="5940425" y="2657475"/>
          <p14:tracePt t="162597" x="5959475" y="2657475"/>
          <p14:tracePt t="162601" x="5986463" y="2657475"/>
          <p14:tracePt t="162612" x="6015038" y="2657475"/>
          <p14:tracePt t="162627" x="6072188" y="2657475"/>
          <p14:tracePt t="162637" x="6119813" y="2657475"/>
          <p14:tracePt t="162644" x="6176963" y="2657475"/>
          <p14:tracePt t="162654" x="6232525" y="2657475"/>
          <p14:tracePt t="162664" x="6308725" y="2657475"/>
          <p14:tracePt t="162667" x="6384925" y="2657475"/>
          <p14:tracePt t="162679" x="6459538" y="2657475"/>
          <p14:tracePt t="162684" x="6564313" y="2657475"/>
          <p14:tracePt t="162693" x="6592888" y="2657475"/>
          <p14:tracePt t="162699" x="6667500" y="2638425"/>
          <p14:tracePt t="162710" x="6705600" y="2638425"/>
          <p14:tracePt t="162719" x="6743700" y="2638425"/>
          <p14:tracePt t="162727" x="6791325" y="2628900"/>
          <p14:tracePt t="162735" x="6819900" y="2628900"/>
          <p14:tracePt t="162739" x="6848475" y="2628900"/>
          <p14:tracePt t="162749" x="6886575" y="2628900"/>
          <p14:tracePt t="162761" x="6894513" y="2628900"/>
          <p14:tracePt t="162765" x="6904038" y="2628900"/>
          <p14:tracePt t="162777" x="6923088" y="2628900"/>
          <p14:tracePt t="162780" x="6932613" y="2628900"/>
          <p14:tracePt t="162790" x="6961188" y="2628900"/>
          <p14:tracePt t="162799" x="6970713" y="2628900"/>
          <p14:tracePt t="162805" x="6989763" y="2628900"/>
          <p14:tracePt t="162815" x="6999288" y="2628900"/>
          <p14:tracePt t="162819" x="7008813" y="2628900"/>
          <p14:tracePt t="162831" x="7027863" y="2628900"/>
          <p14:tracePt t="162839" x="7056438" y="2628900"/>
          <p14:tracePt t="162846" x="7085013" y="2628900"/>
          <p14:tracePt t="162855" x="7112000" y="2628900"/>
          <p14:tracePt t="162860" x="7140575" y="2628900"/>
          <p14:tracePt t="162871" x="7169150" y="2628900"/>
          <p14:tracePt t="162881" x="7216775" y="2638425"/>
          <p14:tracePt t="162885" x="7254875" y="2638425"/>
          <p14:tracePt t="162897" x="7312025" y="2638425"/>
          <p14:tracePt t="162901" x="7339013" y="2638425"/>
          <p14:tracePt t="162914" x="7386638" y="2638425"/>
          <p14:tracePt t="162922" x="7443788" y="2638425"/>
          <p14:tracePt t="162927" x="7481888" y="2638425"/>
          <p14:tracePt t="162935" x="7519988" y="2638425"/>
          <p14:tracePt t="162943" x="7585075" y="2638425"/>
          <p14:tracePt t="162951" x="7661275" y="2638425"/>
          <p14:tracePt t="162963" x="7689850" y="2638425"/>
          <p14:tracePt t="162965" x="7747000" y="2638425"/>
          <p14:tracePt t="162977" x="7793038" y="2638425"/>
          <p14:tracePt t="162981" x="7821613" y="2638425"/>
          <p14:tracePt t="162993" x="7878763" y="2638425"/>
          <p14:tracePt t="163002" x="7935913" y="2638425"/>
          <p14:tracePt t="163010" x="7974013" y="2638425"/>
          <p14:tracePt t="163017" x="8029575" y="2638425"/>
          <p14:tracePt t="163021" x="8067675" y="2638425"/>
          <p14:tracePt t="163031" x="8124825" y="2638425"/>
          <p14:tracePt t="163043" x="8143875" y="2638425"/>
          <p14:tracePt t="163048" x="8181975" y="2638425"/>
          <p14:tracePt t="163060" x="8229600" y="2638425"/>
          <p14:tracePt t="163063" x="8247063" y="2638425"/>
          <p14:tracePt t="163071" x="8285163" y="2638425"/>
          <p14:tracePt t="163081" x="8313738" y="2638425"/>
          <p14:tracePt t="163087" x="8351838" y="2638425"/>
          <p14:tracePt t="163097" x="8370888" y="2638425"/>
          <p14:tracePt t="163104" x="8399463" y="2638425"/>
          <p14:tracePt t="163114" x="8428038" y="2638425"/>
          <p14:tracePt t="163127" x="8447088" y="2638425"/>
          <p14:tracePt t="163127" x="8474075" y="2638425"/>
          <p14:tracePt t="163138" x="8502650" y="2638425"/>
          <p14:tracePt t="163144" x="8540750" y="2638425"/>
          <p14:tracePt t="163163" x="8569325" y="2638425"/>
          <p14:tracePt t="163167" x="8597900" y="2638425"/>
          <p14:tracePt t="163177" x="8607425" y="2638425"/>
          <p14:tracePt t="163183" x="8636000" y="2638425"/>
          <p14:tracePt t="163194" x="8664575" y="2638425"/>
          <p14:tracePt t="163204" x="8683625" y="2638425"/>
          <p14:tracePt t="163210" x="8701088" y="2638425"/>
          <p14:tracePt t="163219" x="8729663" y="2638425"/>
          <p14:tracePt t="163225" x="8748713" y="2638425"/>
          <p14:tracePt t="163234" x="8767763" y="2638425"/>
          <p14:tracePt t="163243" x="8796338" y="2638425"/>
          <p14:tracePt t="163250" x="8834438" y="2638425"/>
          <p14:tracePt t="163262" x="8853488" y="2638425"/>
          <p14:tracePt t="163263" x="8872538" y="2638425"/>
          <p14:tracePt t="163283" x="8901113" y="2638425"/>
          <p14:tracePt t="163290" x="8918575" y="2638425"/>
          <p14:tracePt t="163300" x="8937625" y="2638425"/>
          <p14:tracePt t="163303" x="8956675" y="2638425"/>
          <p14:tracePt t="163315" x="8985250" y="2638425"/>
          <p14:tracePt t="163327" x="9013825" y="2638425"/>
          <p14:tracePt t="163330" x="9032875" y="2638425"/>
          <p14:tracePt t="163340" x="9051925" y="2638425"/>
          <p14:tracePt t="163347" x="9080500" y="2638425"/>
          <p14:tracePt t="163355" x="9174163" y="2638425"/>
          <p14:tracePt t="163365" x="9231313" y="2657475"/>
          <p14:tracePt t="163369" x="9288463" y="2657475"/>
          <p14:tracePt t="163380" x="9336088" y="2667000"/>
          <p14:tracePt t="163386" x="9391650" y="2667000"/>
          <p14:tracePt t="163397" x="9467850" y="2667000"/>
          <p14:tracePt t="163406" x="9544050" y="2667000"/>
          <p14:tracePt t="163413" x="9609138" y="2676525"/>
          <p14:tracePt t="163419" x="9666288" y="2676525"/>
          <p14:tracePt t="163427" x="9713913" y="2676525"/>
          <p14:tracePt t="163437" x="9752013" y="2676525"/>
          <p14:tracePt t="163446" x="9809163" y="2676525"/>
          <p14:tracePt t="163451" x="9855200" y="2676525"/>
          <p14:tracePt t="163463" x="9874250" y="2676525"/>
          <p14:tracePt t="163465" x="9912350" y="2676525"/>
          <p14:tracePt t="163477" x="9921875" y="2676525"/>
          <p14:tracePt t="163485" x="9950450" y="2676525"/>
          <p14:tracePt t="163493" x="9979025" y="2676525"/>
          <p14:tracePt t="163501" x="10007600" y="2676525"/>
          <p14:tracePt t="163506" x="10026650" y="2676525"/>
          <p14:tracePt t="163516" x="10053638" y="2676525"/>
          <p14:tracePt t="163527" x="10091738" y="2676525"/>
          <p14:tracePt t="163543" x="10120313" y="2667000"/>
          <p14:tracePt t="163548" x="10139363" y="2667000"/>
          <p14:tracePt t="163560" x="10158413" y="2667000"/>
          <p14:tracePt t="163567" x="10177463" y="2667000"/>
          <p14:tracePt t="163571" x="10196513" y="2667000"/>
          <p14:tracePt t="163582" x="10206038" y="2667000"/>
          <p14:tracePt t="163588" x="10225088" y="2667000"/>
          <p14:tracePt t="163598" x="10244138" y="2667000"/>
          <p14:tracePt t="163610" x="10263188" y="2667000"/>
          <p14:tracePt t="163613" x="10280650" y="2667000"/>
          <p14:tracePt t="163621" x="10299700" y="2667000"/>
          <p14:tracePt t="163627" x="10309225" y="2667000"/>
          <p14:tracePt t="163637" x="10347325" y="2667000"/>
          <p14:tracePt t="163647" x="10356850" y="2667000"/>
          <p14:tracePt t="163653" x="10366375" y="2667000"/>
          <p14:tracePt t="163663" x="10385425" y="2667000"/>
          <p14:tracePt t="163668" x="10404475" y="2667000"/>
          <p14:tracePt t="163677" x="10433050" y="2667000"/>
          <p14:tracePt t="163687" x="10452100" y="2667000"/>
          <p14:tracePt t="163694" x="10490200" y="2667000"/>
          <p14:tracePt t="163703" x="10517188" y="2667000"/>
          <p14:tracePt t="163710" x="10545763" y="2667000"/>
          <p14:tracePt t="163718" x="10574338" y="2667000"/>
          <p14:tracePt t="163729" x="10621963" y="2667000"/>
          <p14:tracePt t="163733" x="10641013" y="2667000"/>
          <p14:tracePt t="163744" x="10679113" y="2667000"/>
          <p14:tracePt t="163747" x="10698163" y="2667000"/>
          <p14:tracePt t="163760" x="10717213" y="2667000"/>
          <p14:tracePt t="163768" x="10744200" y="2667000"/>
          <p14:tracePt t="163777" x="10772775" y="2667000"/>
          <p14:tracePt t="163784" x="10810875" y="2667000"/>
          <p14:tracePt t="163790" x="10839450" y="2667000"/>
          <p14:tracePt t="163799" x="10877550" y="2657475"/>
          <p14:tracePt t="163810" x="10915650" y="2657475"/>
          <p14:tracePt t="163813" x="10952163" y="2657475"/>
          <p14:tracePt t="163826" x="10971213" y="2657475"/>
          <p14:tracePt t="163831" x="11056938" y="2647950"/>
          <p14:tracePt t="163840" x="11104563" y="2638425"/>
          <p14:tracePt t="163850" x="11133138" y="2628900"/>
          <p14:tracePt t="163854" x="11152188" y="2620963"/>
          <p14:tracePt t="163864" x="11188700" y="2601913"/>
          <p14:tracePt t="163880" x="11217275" y="2592388"/>
          <p14:tracePt t="163890" x="11236325" y="2582863"/>
          <p14:tracePt t="163897" x="11274425" y="2573338"/>
          <p14:tracePt t="163906" x="11283950" y="2573338"/>
          <p14:tracePt t="163936" x="11293475" y="2573338"/>
          <p14:tracePt t="163960" x="11303000" y="2573338"/>
          <p14:tracePt t="164012" x="11312525" y="2573338"/>
          <p14:tracePt t="164027" x="11322050" y="2573338"/>
          <p14:tracePt t="164043" x="11331575" y="2573338"/>
          <p14:tracePt t="164052" x="11341100" y="2573338"/>
          <p14:tracePt t="164066" x="11360150" y="2582863"/>
          <p14:tracePt t="164072" x="11369675" y="2592388"/>
          <p14:tracePt t="164081" x="11379200" y="2592388"/>
          <p14:tracePt t="164093" x="11388725" y="2592388"/>
          <p14:tracePt t="164097" x="11398250" y="2601913"/>
          <p14:tracePt t="164106" x="11406188" y="2601913"/>
          <p14:tracePt t="164113" x="11406188" y="2611438"/>
          <p14:tracePt t="164122" x="11415713" y="2620963"/>
          <p14:tracePt t="164132" x="11425238" y="2620963"/>
          <p14:tracePt t="164137" x="11434763" y="2620963"/>
          <p14:tracePt t="164147" x="11444288" y="2620963"/>
          <p14:tracePt t="164152" x="11453813" y="2628900"/>
          <p14:tracePt t="164163" x="11463338" y="2628900"/>
          <p14:tracePt t="164178" x="11463338" y="2638425"/>
          <p14:tracePt t="164188" x="11472863" y="2647950"/>
          <p14:tracePt t="164193" x="11482388" y="2657475"/>
          <p14:tracePt t="164202" x="11491913" y="2657475"/>
          <p14:tracePt t="164217" x="11501438" y="2667000"/>
          <p14:tracePt t="164229" x="11510963" y="2667000"/>
          <p14:tracePt t="164234" x="11520488" y="2676525"/>
          <p14:tracePt t="164298" x="11530013" y="2676525"/>
          <p14:tracePt t="164340" x="11549063" y="2676525"/>
          <p14:tracePt t="164353" x="11558588" y="2676525"/>
          <p14:tracePt t="164414" x="11568113" y="2676525"/>
          <p14:tracePt t="164419" x="11577638" y="2676525"/>
          <p14:tracePt t="164469" x="11587163" y="2676525"/>
          <p14:tracePt t="164727" x="11577638" y="2676525"/>
          <p14:tracePt t="164737" x="11568113" y="2676525"/>
          <p14:tracePt t="164743" x="11558588" y="2676525"/>
          <p14:tracePt t="164759" x="11549063" y="2676525"/>
          <p14:tracePt t="164779" x="11539538" y="2676525"/>
          <p14:tracePt t="164793" x="11530013" y="2676525"/>
          <p14:tracePt t="164797" x="11520488" y="2676525"/>
          <p14:tracePt t="164810" x="11510963" y="2676525"/>
          <p14:tracePt t="164817" x="11491913" y="2676525"/>
          <p14:tracePt t="164827" x="11482388" y="2676525"/>
          <p14:tracePt t="164834" x="11463338" y="2676525"/>
          <p14:tracePt t="164860" x="11453813" y="2676525"/>
          <p14:tracePt t="165534" x="11444288" y="2676525"/>
          <p14:tracePt t="165539" x="11406188" y="2676525"/>
          <p14:tracePt t="165549" x="11350625" y="2676525"/>
          <p14:tracePt t="165560" x="11293475" y="2676525"/>
          <p14:tracePt t="165563" x="11179175" y="2676525"/>
          <p14:tracePt t="165577" x="11056938" y="2676525"/>
          <p14:tracePt t="165580" x="10944225" y="2676525"/>
          <p14:tracePt t="165591" x="10829925" y="2695575"/>
          <p14:tracePt t="165600" x="10734675" y="2695575"/>
          <p14:tracePt t="165604" x="10660063" y="2705100"/>
          <p14:tracePt t="165613" x="10602913" y="2705100"/>
          <p14:tracePt t="165619" x="10555288" y="2705100"/>
          <p14:tracePt t="165630" x="10498138" y="2724150"/>
          <p14:tracePt t="165640" x="10452100" y="2724150"/>
          <p14:tracePt t="165646" x="10423525" y="2724150"/>
          <p14:tracePt t="165655" x="10394950" y="2733675"/>
          <p14:tracePt t="165660" x="10366375" y="2733675"/>
          <p14:tracePt t="165670" x="10347325" y="2733675"/>
          <p14:tracePt t="165681" x="10328275" y="2733675"/>
          <p14:tracePt t="165686" x="10299700" y="2733675"/>
          <p14:tracePt t="165696" x="10263188" y="2733675"/>
          <p14:tracePt t="165699" x="10206038" y="2733675"/>
          <p14:tracePt t="165710" x="10148888" y="2733675"/>
          <p14:tracePt t="165719" x="10036175" y="2733675"/>
          <p14:tracePt t="165726" x="9921875" y="2733675"/>
          <p14:tracePt t="165735" x="9790113" y="2724150"/>
          <p14:tracePt t="165743" x="9637713" y="2724150"/>
          <p14:tracePt t="165751" x="9467850" y="2724150"/>
          <p14:tracePt t="165763" x="9231313" y="2733675"/>
          <p14:tracePt t="165765" x="9004300" y="2733675"/>
          <p14:tracePt t="165777" x="8720138" y="2752725"/>
          <p14:tracePt t="165781" x="8313738" y="2800350"/>
          <p14:tracePt t="165793" x="7926388" y="2800350"/>
          <p14:tracePt t="165801" x="7424738" y="2819400"/>
          <p14:tracePt t="165805" x="6886575" y="2819400"/>
          <p14:tracePt t="165815" x="6251575" y="2874963"/>
          <p14:tracePt t="165822" x="5551488" y="2951163"/>
          <p14:tracePt t="165831" x="4643438" y="3074988"/>
          <p14:tracePt t="165843" x="3859213" y="3178175"/>
          <p14:tracePt t="165847" x="3063875" y="3319463"/>
          <p14:tracePt t="165860" x="2392363" y="3405188"/>
          <p14:tracePt t="165863" x="1730375" y="3481388"/>
          <p14:tracePt t="165872" x="1135063" y="3538538"/>
          <p14:tracePt t="165882" x="623888" y="3556000"/>
          <p14:tracePt t="165887" x="246063" y="3556000"/>
          <p14:tracePt t="166194" x="255588" y="2790825"/>
          <p14:tracePt t="166203" x="377825" y="2743200"/>
          <p14:tracePt t="166213" x="454025" y="2733675"/>
          <p14:tracePt t="166217" x="501650" y="2714625"/>
          <p14:tracePt t="166228" x="520700" y="2705100"/>
          <p14:tracePt t="166234" x="530225" y="2695575"/>
          <p14:tracePt t="166414" x="520700" y="2705100"/>
          <p14:tracePt t="166429" x="511175" y="2714625"/>
          <p14:tracePt t="166541" x="511175" y="2724150"/>
          <p14:tracePt t="166551" x="520700" y="2733675"/>
          <p14:tracePt t="166578" x="530225" y="2733675"/>
          <p14:tracePt t="166593" x="539750" y="2743200"/>
          <p14:tracePt t="166606" x="549275" y="2743200"/>
          <p14:tracePt t="166752" x="566738" y="2743200"/>
          <p14:tracePt t="166757" x="585788" y="2743200"/>
          <p14:tracePt t="166768" x="614363" y="2743200"/>
          <p14:tracePt t="166779" x="652463" y="2743200"/>
          <p14:tracePt t="166784" x="709613" y="2743200"/>
          <p14:tracePt t="166795" x="785813" y="2743200"/>
          <p14:tracePt t="166797" x="822325" y="2743200"/>
          <p14:tracePt t="166810" x="869950" y="2743200"/>
          <p14:tracePt t="166817" x="936625" y="2733675"/>
          <p14:tracePt t="166827" x="1020763" y="2733675"/>
          <p14:tracePt t="166833" x="1077913" y="2733675"/>
          <p14:tracePt t="166838" x="1116013" y="2733675"/>
          <p14:tracePt t="166847" x="1144588" y="2733675"/>
          <p14:tracePt t="166860" x="1154113" y="2733675"/>
          <p14:tracePt t="167172" x="1154113" y="2752725"/>
          <p14:tracePt t="167181" x="1154113" y="2771775"/>
          <p14:tracePt t="167186" x="1154113" y="2790825"/>
          <p14:tracePt t="167197" x="1154113" y="2809875"/>
          <p14:tracePt t="167201" x="1154113" y="2828925"/>
          <p14:tracePt t="167212" x="1163638" y="2838450"/>
          <p14:tracePt t="167221" x="1173163" y="2865438"/>
          <p14:tracePt t="167226" x="1182688" y="2884488"/>
          <p14:tracePt t="167237" x="1201738" y="2903538"/>
          <p14:tracePt t="167242" x="1201738" y="2913063"/>
          <p14:tracePt t="167252" x="1211263" y="2941638"/>
          <p14:tracePt t="167262" x="1220788" y="2941638"/>
          <p14:tracePt t="167279" x="1239838" y="2970213"/>
          <p14:tracePt t="167281" x="1239838" y="2979738"/>
          <p14:tracePt t="167295" x="1247775" y="2989263"/>
          <p14:tracePt t="167301" x="1257300" y="3008313"/>
          <p14:tracePt t="167309" x="1266825" y="3017838"/>
          <p14:tracePt t="167317" x="1266825" y="3027363"/>
          <p14:tracePt t="167321" x="1276350" y="3027363"/>
          <p14:tracePt t="167332" x="1295400" y="3046413"/>
          <p14:tracePt t="167343" x="1295400" y="3065463"/>
          <p14:tracePt t="167347" x="1295400" y="3074988"/>
          <p14:tracePt t="167359" x="1304925" y="3092450"/>
          <p14:tracePt t="167364" x="1314450" y="3111500"/>
          <p14:tracePt t="167376" x="1323975" y="3130550"/>
          <p14:tracePt t="167384" x="1343025" y="3149600"/>
          <p14:tracePt t="167387" x="1352550" y="3187700"/>
          <p14:tracePt t="167397" x="1371600" y="3216275"/>
          <p14:tracePt t="167403" x="1381125" y="3235325"/>
          <p14:tracePt t="167413" x="1390650" y="3254375"/>
          <p14:tracePt t="167419" x="1409700" y="3282950"/>
          <p14:tracePt t="167430" x="1428750" y="3319463"/>
          <p14:tracePt t="167443" x="1438275" y="3348038"/>
          <p14:tracePt t="167446" x="1457325" y="3376613"/>
          <p14:tracePt t="167455" x="1466850" y="3414713"/>
          <p14:tracePt t="167459" x="1466850" y="3443288"/>
          <p14:tracePt t="167470" x="1484313" y="3490913"/>
          <p14:tracePt t="167480" x="1503363" y="3529013"/>
          <p14:tracePt t="167485" x="1503363" y="3556000"/>
          <p14:tracePt t="167496" x="1512888" y="3632200"/>
          <p14:tracePt t="167499" x="1522413" y="3698875"/>
          <p14:tracePt t="167510" x="1522413" y="3727450"/>
          <p14:tracePt t="167520" x="1531938" y="3802063"/>
          <p14:tracePt t="167526" x="1550988" y="3859213"/>
          <p14:tracePt t="167535" x="1550988" y="3887788"/>
          <p14:tracePt t="167543" x="1550988" y="3963988"/>
          <p14:tracePt t="167561" x="1550988" y="4010025"/>
          <p14:tracePt t="167563" x="1550988" y="4067175"/>
          <p14:tracePt t="167565" x="1550988" y="4076700"/>
          <p14:tracePt t="167577" x="1550988" y="4124325"/>
          <p14:tracePt t="167582" x="1550988" y="4162425"/>
          <p14:tracePt t="167593" x="1550988" y="4181475"/>
          <p14:tracePt t="167602" x="1550988" y="4219575"/>
          <p14:tracePt t="167605" x="1550988" y="4275138"/>
          <p14:tracePt t="167621" x="1550988" y="4284663"/>
          <p14:tracePt t="167631" x="1550988" y="4294188"/>
          <p14:tracePt t="167643" x="1550988" y="4313238"/>
          <p14:tracePt t="167647" x="1550988" y="4322763"/>
          <p14:tracePt t="167672" x="1550988" y="4332288"/>
          <p14:tracePt t="167687" x="1541463" y="4341813"/>
          <p14:tracePt t="167698" x="1541463" y="4351338"/>
          <p14:tracePt t="167701" x="1541463" y="4370388"/>
          <p14:tracePt t="167713" x="1541463" y="4379913"/>
          <p14:tracePt t="167721" x="1531938" y="4408488"/>
          <p14:tracePt t="167729" x="1531938" y="4427538"/>
          <p14:tracePt t="167737" x="1522413" y="4446588"/>
          <p14:tracePt t="167742" x="1512888" y="4456113"/>
          <p14:tracePt t="167762" x="1503363" y="4473575"/>
          <p14:tracePt t="167767" x="1493838" y="4492625"/>
          <p14:tracePt t="167779" x="1493838" y="4502150"/>
          <p14:tracePt t="167781" x="1493838" y="4511675"/>
          <p14:tracePt t="167796" x="1484313" y="4530725"/>
          <p14:tracePt t="167803" x="1484313" y="4540250"/>
          <p14:tracePt t="167809" x="1484313" y="4568825"/>
          <p14:tracePt t="167817" x="1484313" y="4578350"/>
          <p14:tracePt t="167828" x="1474788" y="4597400"/>
          <p14:tracePt t="167834" x="1474788" y="4606925"/>
          <p14:tracePt t="167845" x="1474788" y="4616450"/>
          <p14:tracePt t="167847" x="1466850" y="4625975"/>
          <p14:tracePt t="167859" x="1466850" y="4635500"/>
          <p14:tracePt t="167864" x="1457325" y="4645025"/>
          <p14:tracePt t="167877" x="1447800" y="4664075"/>
          <p14:tracePt t="167892" x="1447800" y="4673600"/>
          <p14:tracePt t="167897" x="1438275" y="4683125"/>
          <p14:tracePt t="167904" x="1428750" y="4691063"/>
          <p14:tracePt t="167914" x="1419225" y="4691063"/>
          <p14:tracePt t="167926" x="1400175" y="4710113"/>
          <p14:tracePt t="167930" x="1390650" y="4719638"/>
          <p14:tracePt t="167943" x="1352550" y="4786313"/>
          <p14:tracePt t="167946" x="1323975" y="4833938"/>
          <p14:tracePt t="167954" x="1323975" y="4862513"/>
          <p14:tracePt t="167964" x="1314450" y="4910138"/>
          <p14:tracePt t="167970" x="1304925" y="4937125"/>
          <p14:tracePt t="167980" x="1295400" y="4956175"/>
          <p14:tracePt t="167986" x="1295400" y="4975225"/>
          <p14:tracePt t="167995" x="1285875" y="4984750"/>
          <p14:tracePt t="168004" x="1276350" y="5003800"/>
          <p14:tracePt t="168010" x="1276350" y="5013325"/>
          <p14:tracePt t="168027" x="1276350" y="5022850"/>
          <p14:tracePt t="168076" x="1266825" y="5022850"/>
          <p14:tracePt t="168086" x="1266825" y="5032375"/>
          <p14:tracePt t="168105" x="1266825" y="5041900"/>
          <p14:tracePt t="168116" x="1266825" y="5060950"/>
          <p14:tracePt t="168130" x="1257300" y="5070475"/>
          <p14:tracePt t="168143" x="1257300" y="5080000"/>
          <p14:tracePt t="168155" x="1257300" y="5089525"/>
          <p14:tracePt t="168165" x="1257300" y="5099050"/>
          <p14:tracePt t="168186" x="1257300" y="5108575"/>
          <p14:tracePt t="168206" x="1257300" y="5118100"/>
          <p14:tracePt t="168212" x="1257300" y="5127625"/>
          <p14:tracePt t="168221" x="1257300" y="5137150"/>
          <p14:tracePt t="168226" x="1257300" y="5154613"/>
          <p14:tracePt t="168246" x="1257300" y="5164138"/>
          <p14:tracePt t="168252" x="1257300" y="5183188"/>
          <p14:tracePt t="168262" x="1257300" y="5192713"/>
          <p14:tracePt t="168267" x="1257300" y="5211763"/>
          <p14:tracePt t="168279" x="1257300" y="5240338"/>
          <p14:tracePt t="168287" x="1257300" y="5249863"/>
          <p14:tracePt t="168293" x="1257300" y="5268913"/>
          <p14:tracePt t="168301" x="1257300" y="5297488"/>
          <p14:tracePt t="168309" x="1257300" y="5307013"/>
          <p14:tracePt t="168317" x="1257300" y="5316538"/>
          <p14:tracePt t="168329" x="1266825" y="5345113"/>
          <p14:tracePt t="168332" x="1266825" y="5372100"/>
          <p14:tracePt t="168343" x="1266825" y="5381625"/>
          <p14:tracePt t="168347" x="1266825" y="5410200"/>
          <p14:tracePt t="168359" x="1266825" y="5438775"/>
          <p14:tracePt t="168367" x="1266825" y="5457825"/>
          <p14:tracePt t="168376" x="1266825" y="5476875"/>
          <p14:tracePt t="168383" x="1276350" y="5495925"/>
          <p14:tracePt t="168388" x="1276350" y="5514975"/>
          <p14:tracePt t="168409" x="1276350" y="5534025"/>
          <p14:tracePt t="168413" x="1276350" y="5553075"/>
          <p14:tracePt t="168426" x="1276350" y="5562600"/>
          <p14:tracePt t="168429" x="1276350" y="5581650"/>
          <p14:tracePt t="168438" x="1276350" y="5600700"/>
          <p14:tracePt t="168447" x="1276350" y="5608638"/>
          <p14:tracePt t="168453" x="1276350" y="5618163"/>
          <p14:tracePt t="168464" x="1285875" y="5637213"/>
          <p14:tracePt t="168470" x="1285875" y="5656263"/>
          <p14:tracePt t="168480" x="1285875" y="5675313"/>
          <p14:tracePt t="168493" x="1285875" y="5694363"/>
          <p14:tracePt t="168494" x="1285875" y="5713413"/>
          <p14:tracePt t="168504" x="1285875" y="5741988"/>
          <p14:tracePt t="168511" x="1285875" y="5751513"/>
          <p14:tracePt t="168519" x="1285875" y="5761038"/>
          <p14:tracePt t="168530" x="1295400" y="5780088"/>
          <p14:tracePt t="168534" x="1295400" y="5789613"/>
          <p14:tracePt t="168546" x="1295400" y="5799138"/>
          <p14:tracePt t="168549" x="1295400" y="5818188"/>
          <p14:tracePt t="168560" x="1295400" y="5827713"/>
          <p14:tracePt t="168570" x="1295400" y="5835650"/>
          <p14:tracePt t="168577" x="1304925" y="5854700"/>
          <p14:tracePt t="168583" x="1304925" y="5864225"/>
          <p14:tracePt t="168593" x="1304925" y="5873750"/>
          <p14:tracePt t="168599" x="1304925" y="5892800"/>
          <p14:tracePt t="168616" x="1304925" y="5902325"/>
          <p14:tracePt t="168627" x="1314450" y="5930900"/>
          <p14:tracePt t="168630" x="1314450" y="5940425"/>
          <p14:tracePt t="168643" x="1323975" y="5959475"/>
          <p14:tracePt t="168649" x="1323975" y="5969000"/>
          <p14:tracePt t="168656" x="1323975" y="5978525"/>
          <p14:tracePt t="168666" x="1323975" y="5988050"/>
          <p14:tracePt t="168706" x="1323975" y="5997575"/>
          <p14:tracePt t="168711" x="1333500" y="5997575"/>
          <p14:tracePt t="168731" x="1333500" y="6007100"/>
          <p14:tracePt t="168735" x="1333500" y="6016625"/>
          <p14:tracePt t="168746" x="1333500" y="6026150"/>
          <p14:tracePt t="168751" x="1333500" y="6045200"/>
          <p14:tracePt t="168763" x="1343025" y="6045200"/>
          <p14:tracePt t="168771" x="1343025" y="6054725"/>
          <p14:tracePt t="168776" x="1343025" y="6062663"/>
          <p14:tracePt t="168812" x="1343025" y="6072188"/>
          <p14:tracePt t="168881" x="1352550" y="6072188"/>
          <p14:tracePt t="168912" x="1362075" y="6072188"/>
          <p14:tracePt t="169013" x="1362075" y="6081713"/>
          <p14:tracePt t="169368" x="1371600" y="6062663"/>
          <p14:tracePt t="169372" x="1371600" y="6035675"/>
          <p14:tracePt t="169381" x="1390650" y="6007100"/>
          <p14:tracePt t="169392" x="1390650" y="5969000"/>
          <p14:tracePt t="169396" x="1390650" y="5940425"/>
          <p14:tracePt t="169409" x="1390650" y="5902325"/>
          <p14:tracePt t="169413" x="1390650" y="5883275"/>
          <p14:tracePt t="169421" x="1390650" y="5835650"/>
          <p14:tracePt t="169431" x="1390650" y="5808663"/>
          <p14:tracePt t="169437" x="1390650" y="5770563"/>
          <p14:tracePt t="169447" x="1400175" y="5732463"/>
          <p14:tracePt t="169451" x="1409700" y="5703888"/>
          <p14:tracePt t="169462" x="1419225" y="5656263"/>
          <p14:tracePt t="169472" x="1419225" y="5600700"/>
          <p14:tracePt t="169479" x="1428750" y="5543550"/>
          <p14:tracePt t="169487" x="1447800" y="5457825"/>
          <p14:tracePt t="169492" x="1457325" y="5364163"/>
          <p14:tracePt t="169503" x="1474788" y="5249863"/>
          <p14:tracePt t="169514" x="1503363" y="5145088"/>
          <p14:tracePt t="169517" x="1512888" y="5032375"/>
          <p14:tracePt t="169529" x="1522413" y="4965700"/>
          <p14:tracePt t="169534" x="1560513" y="4852988"/>
          <p14:tracePt t="169545" x="1570038" y="4757738"/>
          <p14:tracePt t="169559" x="1627188" y="4578350"/>
          <p14:tracePt t="169567" x="1655763" y="4492625"/>
          <p14:tracePt t="169576" x="1684338" y="4408488"/>
          <p14:tracePt t="169583" x="1693863" y="4332288"/>
          <p14:tracePt t="169595" x="1701800" y="4246563"/>
          <p14:tracePt t="169599" x="1701800" y="4210050"/>
          <p14:tracePt t="169610" x="1701800" y="4133850"/>
          <p14:tracePt t="169614" x="1701800" y="4076700"/>
          <p14:tracePt t="169626" x="1701800" y="4019550"/>
          <p14:tracePt t="169633" x="1701800" y="3954463"/>
          <p14:tracePt t="169637" x="1693863" y="3916363"/>
          <p14:tracePt t="169649" x="1693863" y="3887788"/>
          <p14:tracePt t="169653" x="1684338" y="3821113"/>
          <p14:tracePt t="169664" x="1684338" y="3792538"/>
          <p14:tracePt t="169676" x="1674813" y="3773488"/>
          <p14:tracePt t="169679" x="1674813" y="3736975"/>
          <p14:tracePt t="169692" x="1674813" y="3698875"/>
          <p14:tracePt t="169695" x="1674813" y="3660775"/>
          <p14:tracePt t="169704" x="1674813" y="3622675"/>
          <p14:tracePt t="169713" x="1674813" y="3575050"/>
          <p14:tracePt t="169719" x="1674813" y="3546475"/>
          <p14:tracePt t="169730" x="1674813" y="3519488"/>
          <p14:tracePt t="169733" x="1674813" y="3500438"/>
          <p14:tracePt t="169746" x="1674813" y="3462338"/>
          <p14:tracePt t="169755" x="1674813" y="3443288"/>
          <p14:tracePt t="169769" x="1674813" y="3414713"/>
          <p14:tracePt t="169776" x="1674813" y="3405188"/>
          <p14:tracePt t="169785" x="1674813" y="3386138"/>
          <p14:tracePt t="169796" x="1674813" y="3367088"/>
          <p14:tracePt t="169799" x="1674813" y="3357563"/>
          <p14:tracePt t="169810" x="1674813" y="3328988"/>
          <p14:tracePt t="169827" x="1674813" y="3311525"/>
          <p14:tracePt t="169836" x="1674813" y="3302000"/>
          <p14:tracePt t="169843" x="1674813" y="3282950"/>
          <p14:tracePt t="169856" x="1674813" y="3273425"/>
          <p14:tracePt t="169865" x="1674813" y="3263900"/>
          <p14:tracePt t="169906" x="1674813" y="3254375"/>
          <p14:tracePt t="169978" x="1674813" y="3244850"/>
          <p14:tracePt t="170012" x="1674813" y="3235325"/>
          <p14:tracePt t="170038" x="1665288" y="3235325"/>
          <p14:tracePt t="170059" x="1655763" y="3225800"/>
          <p14:tracePt t="170082" x="1646238" y="3225800"/>
          <p14:tracePt t="170093" x="1636713" y="3225800"/>
          <p14:tracePt t="170098" x="1617663" y="3225800"/>
          <p14:tracePt t="170109" x="1598613" y="3225800"/>
          <p14:tracePt t="170117" x="1570038" y="3225800"/>
          <p14:tracePt t="170126" x="1512888" y="3225800"/>
          <p14:tracePt t="170133" x="1466850" y="3225800"/>
          <p14:tracePt t="170137" x="1400175" y="3225800"/>
          <p14:tracePt t="170147" x="1333500" y="3225800"/>
          <p14:tracePt t="170159" x="1276350" y="3225800"/>
          <p14:tracePt t="170163" x="1201738" y="3225800"/>
          <p14:tracePt t="170176" x="1163638" y="3244850"/>
          <p14:tracePt t="170179" x="1106488" y="3244850"/>
          <p14:tracePt t="170194" x="1030288" y="3244850"/>
          <p14:tracePt t="170199" x="974725" y="3244850"/>
          <p14:tracePt t="170203" x="946150" y="3244850"/>
          <p14:tracePt t="170213" x="889000" y="3244850"/>
          <p14:tracePt t="170220" x="860425" y="3244850"/>
          <p14:tracePt t="170230" x="812800" y="3244850"/>
          <p14:tracePt t="170242" x="803275" y="3244850"/>
          <p14:tracePt t="170245" x="785813" y="3244850"/>
          <p14:tracePt t="170350" x="776288" y="3244850"/>
          <p14:tracePt t="170380" x="766763" y="3244850"/>
          <p14:tracePt t="171217" x="776288" y="3244850"/>
          <p14:tracePt t="171257" x="785813" y="3244850"/>
          <p14:tracePt t="171267" x="785813" y="3235325"/>
          <p14:tracePt t="171279" x="793750" y="3235325"/>
          <p14:tracePt t="171284" x="803275" y="3225800"/>
          <p14:tracePt t="171295" x="812800" y="3225800"/>
          <p14:tracePt t="171309" x="812800" y="3216275"/>
          <p14:tracePt t="171317" x="822325" y="3206750"/>
          <p14:tracePt t="171326" x="841375" y="3197225"/>
          <p14:tracePt t="171342" x="850900" y="3197225"/>
          <p14:tracePt t="171348" x="860425" y="3187700"/>
          <p14:tracePt t="171359" x="869950" y="3178175"/>
          <p14:tracePt t="171363" x="879475" y="3168650"/>
          <p14:tracePt t="171376" x="879475" y="3159125"/>
          <p14:tracePt t="171380" x="889000" y="3149600"/>
          <p14:tracePt t="171392" x="898525" y="3140075"/>
          <p14:tracePt t="171414" x="898525" y="3130550"/>
          <p14:tracePt t="171429" x="898525" y="3121025"/>
          <p14:tracePt t="171445" x="898525" y="3111500"/>
          <p14:tracePt t="171486" x="898525" y="3101975"/>
          <p14:tracePt t="171566" x="889000" y="3101975"/>
          <p14:tracePt t="171576" x="879475" y="3101975"/>
          <p14:tracePt t="171581" x="860425" y="3101975"/>
          <p14:tracePt t="171592" x="841375" y="3101975"/>
          <p14:tracePt t="171602" x="812800" y="3101975"/>
          <p14:tracePt t="171608" x="793750" y="3101975"/>
          <p14:tracePt t="171616" x="776288" y="3101975"/>
          <p14:tracePt t="171622" x="757238" y="3101975"/>
          <p14:tracePt t="171631" x="747713" y="3101975"/>
          <p14:tracePt t="171658" x="738188" y="3101975"/>
          <p14:tracePt t="171858" x="747713" y="3101975"/>
          <p14:tracePt t="171863" x="812800" y="3101975"/>
          <p14:tracePt t="171876" x="841375" y="3101975"/>
          <p14:tracePt t="171884" x="889000" y="3101975"/>
          <p14:tracePt t="171888" x="927100" y="3101975"/>
          <p14:tracePt t="171898" x="974725" y="3111500"/>
          <p14:tracePt t="171903" x="1020763" y="3130550"/>
          <p14:tracePt t="171914" x="1049338" y="3140075"/>
          <p14:tracePt t="171926" x="1077913" y="3159125"/>
          <p14:tracePt t="171929" x="1125538" y="3159125"/>
          <p14:tracePt t="171942" x="1144588" y="3178175"/>
          <p14:tracePt t="171945" x="1173163" y="3178175"/>
          <p14:tracePt t="171953" x="1182688" y="3187700"/>
          <p14:tracePt t="171963" x="1211263" y="3206750"/>
          <p14:tracePt t="171970" x="1220788" y="3225800"/>
          <p14:tracePt t="171980" x="1239838" y="3235325"/>
          <p14:tracePt t="171983" x="1247775" y="3254375"/>
          <p14:tracePt t="171995" x="1266825" y="3273425"/>
          <p14:tracePt t="172003" x="1266825" y="3302000"/>
          <p14:tracePt t="172012" x="1276350" y="3319463"/>
          <p14:tracePt t="172020" x="1285875" y="3357563"/>
          <p14:tracePt t="172026" x="1285875" y="3395663"/>
          <p14:tracePt t="172033" x="1285875" y="3424238"/>
          <p14:tracePt t="172046" x="1285875" y="3462338"/>
          <p14:tracePt t="172049" x="1285875" y="3490913"/>
          <p14:tracePt t="172061" x="1276350" y="3509963"/>
          <p14:tracePt t="172065" x="1266825" y="3519488"/>
          <p14:tracePt t="172076" x="1247775" y="3546475"/>
          <p14:tracePt t="172086" x="1230313" y="3565525"/>
          <p14:tracePt t="172092" x="1211263" y="3584575"/>
          <p14:tracePt t="172100" x="1192213" y="3594100"/>
          <p14:tracePt t="172108" x="1182688" y="3603625"/>
          <p14:tracePt t="172116" x="1163638" y="3613150"/>
          <p14:tracePt t="172126" x="1154113" y="3622675"/>
          <p14:tracePt t="172131" x="1135063" y="3641725"/>
          <p14:tracePt t="172146" x="1125538" y="3641725"/>
          <p14:tracePt t="172158" x="1106488" y="3641725"/>
          <p14:tracePt t="172169" x="1106488" y="3651250"/>
          <p14:tracePt t="172181" x="1096963" y="3651250"/>
          <p14:tracePt t="172246" x="1116013" y="3641725"/>
          <p14:tracePt t="172251" x="1135063" y="3613150"/>
          <p14:tracePt t="172262" x="1192213" y="3594100"/>
          <p14:tracePt t="172265" x="1239838" y="3565525"/>
          <p14:tracePt t="172279" x="1304925" y="3546475"/>
          <p14:tracePt t="172287" x="1343025" y="3519488"/>
          <p14:tracePt t="172292" x="1409700" y="3500438"/>
          <p14:tracePt t="172302" x="1474788" y="3471863"/>
          <p14:tracePt t="172309" x="1512888" y="3462338"/>
          <p14:tracePt t="172318" x="1550988" y="3443288"/>
          <p14:tracePt t="172329" x="1589088" y="3433763"/>
          <p14:tracePt t="172331" x="1617663" y="3414713"/>
          <p14:tracePt t="172342" x="1627188" y="3414713"/>
          <p14:tracePt t="172347" x="1636713" y="3405188"/>
          <p14:tracePt t="172382" x="1636713" y="3395663"/>
          <p14:tracePt t="172397" x="1636713" y="3386138"/>
          <p14:tracePt t="172408" x="1627188" y="3376613"/>
          <p14:tracePt t="172414" x="1617663" y="3367088"/>
          <p14:tracePt t="172426" x="1598613" y="3348038"/>
          <p14:tracePt t="172429" x="1589088" y="3338513"/>
          <p14:tracePt t="172438" x="1570038" y="3328988"/>
          <p14:tracePt t="172447" x="1550988" y="3311525"/>
          <p14:tracePt t="172453" x="1541463" y="3311525"/>
          <p14:tracePt t="172463" x="1522413" y="3292475"/>
          <p14:tracePt t="172468" x="1503363" y="3282950"/>
          <p14:tracePt t="172479" x="1474788" y="3254375"/>
          <p14:tracePt t="172488" x="1447800" y="3244850"/>
          <p14:tracePt t="172495" x="1428750" y="3244850"/>
          <p14:tracePt t="172504" x="1419225" y="3235325"/>
          <p14:tracePt t="172512" x="1390650" y="3235325"/>
          <p14:tracePt t="172520" x="1343025" y="3235325"/>
          <p14:tracePt t="172529" x="1304925" y="3216275"/>
          <p14:tracePt t="172534" x="1285875" y="3206750"/>
          <p14:tracePt t="172546" x="1230313" y="3197225"/>
          <p14:tracePt t="172550" x="1220788" y="3187700"/>
          <p14:tracePt t="172562" x="1211263" y="3187700"/>
          <p14:tracePt t="172569" x="1201738" y="3187700"/>
          <p14:tracePt t="172576" x="1192213" y="3178175"/>
          <p14:tracePt t="172592" x="1182688" y="3178175"/>
          <p14:tracePt t="172611" x="1173163" y="3178175"/>
          <p14:tracePt t="172642" x="1163638" y="3178175"/>
          <p14:tracePt t="172658" x="1163638" y="3168650"/>
          <p14:tracePt t="172666" x="1154113" y="3168650"/>
          <p14:tracePt t="172692" x="1154113" y="3159125"/>
          <p14:tracePt t="172696" x="1154113" y="3149600"/>
          <p14:tracePt t="172708" x="1154113" y="3140075"/>
          <p14:tracePt t="172719" x="1173163" y="3130550"/>
          <p14:tracePt t="172732" x="1239838" y="3121025"/>
          <p14:tracePt t="172735" x="1276350" y="3121025"/>
          <p14:tracePt t="172746" x="1314450" y="3121025"/>
          <p14:tracePt t="172751" x="1362075" y="3121025"/>
          <p14:tracePt t="172762" x="1419225" y="3121025"/>
          <p14:tracePt t="172771" x="1457325" y="3121025"/>
          <p14:tracePt t="172775" x="1493838" y="3140075"/>
          <p14:tracePt t="172785" x="1522413" y="3168650"/>
          <p14:tracePt t="172792" x="1541463" y="3178175"/>
          <p14:tracePt t="172801" x="1560513" y="3197225"/>
          <p14:tracePt t="172812" x="1579563" y="3216275"/>
          <p14:tracePt t="172815" x="1608138" y="3244850"/>
          <p14:tracePt t="172826" x="1608138" y="3273425"/>
          <p14:tracePt t="172831" x="1608138" y="3319463"/>
          <p14:tracePt t="172842" x="1608138" y="3348038"/>
          <p14:tracePt t="172851" x="1589088" y="3386138"/>
          <p14:tracePt t="172859" x="1579563" y="3405188"/>
          <p14:tracePt t="172867" x="1522413" y="3462338"/>
          <p14:tracePt t="172871" x="1457325" y="3500438"/>
          <p14:tracePt t="172881" x="1390650" y="3546475"/>
          <p14:tracePt t="172892" x="1304925" y="3584575"/>
          <p14:tracePt t="172897" x="1220788" y="3613150"/>
          <p14:tracePt t="172909" x="1144588" y="3622675"/>
          <p14:tracePt t="172912" x="1058863" y="3641725"/>
          <p14:tracePt t="172922" x="1030288" y="3641725"/>
          <p14:tracePt t="172931" x="1003300" y="3641725"/>
          <p14:tracePt t="172937" x="974725" y="3641725"/>
          <p14:tracePt t="172948" x="965200" y="3641725"/>
          <p14:tracePt t="172987" x="974725" y="3641725"/>
          <p14:tracePt t="172995" x="993775" y="3641725"/>
          <p14:tracePt t="173004" x="1012825" y="3641725"/>
          <p14:tracePt t="173013" x="1039813" y="3632200"/>
          <p14:tracePt t="173018" x="1068388" y="3622675"/>
          <p14:tracePt t="173029" x="1125538" y="3603625"/>
          <p14:tracePt t="173034" x="1173163" y="3584575"/>
          <p14:tracePt t="173045" x="1239838" y="3556000"/>
          <p14:tracePt t="173053" x="1285875" y="3546475"/>
          <p14:tracePt t="173059" x="1352550" y="3519488"/>
          <p14:tracePt t="173068" x="1390650" y="3509963"/>
          <p14:tracePt t="173076" x="1419225" y="3500438"/>
          <p14:tracePt t="173083" x="1466850" y="3481388"/>
          <p14:tracePt t="173095" x="1484313" y="3471863"/>
          <p14:tracePt t="173099" x="1522413" y="3462338"/>
          <p14:tracePt t="173112" x="1522413" y="3452813"/>
          <p14:tracePt t="173113" x="1531938" y="3443288"/>
          <p14:tracePt t="173126" x="1541463" y="3433763"/>
          <p14:tracePt t="173134" x="1550988" y="3424238"/>
          <p14:tracePt t="173150" x="1550988" y="3414713"/>
          <p14:tracePt t="173153" x="1550988" y="3395663"/>
          <p14:tracePt t="173175" x="1550988" y="3386138"/>
          <p14:tracePt t="173180" x="1550988" y="3376613"/>
          <p14:tracePt t="173192" x="1550988" y="3357563"/>
          <p14:tracePt t="173195" x="1503363" y="3292475"/>
          <p14:tracePt t="173204" x="1466850" y="3263900"/>
          <p14:tracePt t="173215" x="1438275" y="3244850"/>
          <p14:tracePt t="173219" x="1409700" y="3216275"/>
          <p14:tracePt t="173229" x="1362075" y="3197225"/>
          <p14:tracePt t="173235" x="1333500" y="3178175"/>
          <p14:tracePt t="173246" x="1295400" y="3149600"/>
          <p14:tracePt t="173258" x="1266825" y="3140075"/>
          <p14:tracePt t="173259" x="1247775" y="3130550"/>
          <p14:tracePt t="173270" x="1211263" y="3111500"/>
          <p14:tracePt t="173275" x="1182688" y="3101975"/>
          <p14:tracePt t="173285" x="1154113" y="3092450"/>
          <p14:tracePt t="173296" x="1144588" y="3084513"/>
          <p14:tracePt t="173299" x="1125538" y="3084513"/>
          <p14:tracePt t="173312" x="1106488" y="3074988"/>
          <p14:tracePt t="173316" x="1096963" y="3074988"/>
          <p14:tracePt t="173336" x="1087438" y="3074988"/>
          <p14:tracePt t="173405" x="1106488" y="3074988"/>
          <p14:tracePt t="173417" x="1125538" y="3074988"/>
          <p14:tracePt t="173421" x="1173163" y="3074988"/>
          <p14:tracePt t="173431" x="1230313" y="3084513"/>
          <p14:tracePt t="173438" x="1276350" y="3111500"/>
          <p14:tracePt t="173447" x="1304925" y="3121025"/>
          <p14:tracePt t="173458" x="1352550" y="3130550"/>
          <p14:tracePt t="173462" x="1371600" y="3140075"/>
          <p14:tracePt t="173472" x="1400175" y="3178175"/>
          <p14:tracePt t="173479" x="1428750" y="3197225"/>
          <p14:tracePt t="173488" x="1447800" y="3225800"/>
          <p14:tracePt t="173498" x="1466850" y="3254375"/>
          <p14:tracePt t="173501" x="1474788" y="3302000"/>
          <p14:tracePt t="173514" x="1474788" y="3348038"/>
          <p14:tracePt t="173517" x="1474788" y="3386138"/>
          <p14:tracePt t="173529" x="1466850" y="3414713"/>
          <p14:tracePt t="173543" x="1438275" y="3443288"/>
          <p14:tracePt t="173545" x="1390650" y="3490913"/>
          <p14:tracePt t="173552" x="1333500" y="3529013"/>
          <p14:tracePt t="173559" x="1266825" y="3565525"/>
          <p14:tracePt t="173567" x="1220788" y="3584575"/>
          <p14:tracePt t="173579" x="1173163" y="3613150"/>
          <p14:tracePt t="173584" x="1144588" y="3622675"/>
          <p14:tracePt t="173596" x="1116013" y="3641725"/>
          <p14:tracePt t="173597" x="1096963" y="3641725"/>
          <p14:tracePt t="173609" x="1087438" y="3641725"/>
          <p14:tracePt t="173690" x="1106488" y="3641725"/>
          <p14:tracePt t="173700" x="1125538" y="3641725"/>
          <p14:tracePt t="173703" x="1163638" y="3641725"/>
          <p14:tracePt t="173715" x="1211263" y="3622675"/>
          <p14:tracePt t="173719" x="1276350" y="3594100"/>
          <p14:tracePt t="173729" x="1304925" y="3575050"/>
          <p14:tracePt t="173742" x="1381125" y="3546475"/>
          <p14:tracePt t="173745" x="1447800" y="3509963"/>
          <p14:tracePt t="173754" x="1484313" y="3490913"/>
          <p14:tracePt t="173760" x="1531938" y="3452813"/>
          <p14:tracePt t="173769" x="1550988" y="3433763"/>
          <p14:tracePt t="173780" x="1570038" y="3414713"/>
          <p14:tracePt t="173786" x="1579563" y="3414713"/>
          <p14:tracePt t="173796" x="1579563" y="3395663"/>
          <p14:tracePt t="173811" x="1579563" y="3376613"/>
          <p14:tracePt t="173819" x="1570038" y="3367088"/>
          <p14:tracePt t="173826" x="1550988" y="3357563"/>
          <p14:tracePt t="173836" x="1503363" y="3328988"/>
          <p14:tracePt t="173842" x="1457325" y="3311525"/>
          <p14:tracePt t="173849" x="1409700" y="3273425"/>
          <p14:tracePt t="173861" x="1362075" y="3254375"/>
          <p14:tracePt t="173866" x="1295400" y="3225800"/>
          <p14:tracePt t="173876" x="1266825" y="3216275"/>
          <p14:tracePt t="173881" x="1239838" y="3206750"/>
          <p14:tracePt t="173893" x="1211263" y="3197225"/>
          <p14:tracePt t="173901" x="1192213" y="3197225"/>
          <p14:tracePt t="173909" x="1173163" y="3197225"/>
          <p14:tracePt t="173915" x="1154113" y="3197225"/>
          <p14:tracePt t="173924" x="1125538" y="3197225"/>
          <p14:tracePt t="173932" x="1116013" y="3197225"/>
          <p14:tracePt t="173946" x="1106488" y="3197225"/>
          <p14:tracePt t="174001" x="1144588" y="3225800"/>
          <p14:tracePt t="174012" x="1192213" y="3263900"/>
          <p14:tracePt t="174022" x="1257300" y="3302000"/>
          <p14:tracePt t="174029" x="1314450" y="3348038"/>
          <p14:tracePt t="174037" x="1333500" y="3367088"/>
          <p14:tracePt t="174042" x="1352550" y="3395663"/>
          <p14:tracePt t="174051" x="1362075" y="3424238"/>
          <p14:tracePt t="174062" x="1371600" y="3443288"/>
          <p14:tracePt t="174067" x="1381125" y="3462338"/>
          <p14:tracePt t="174079" x="1381125" y="3471863"/>
          <p14:tracePt t="174081" x="1390650" y="3490913"/>
          <p14:tracePt t="174093" x="1390650" y="3500438"/>
          <p14:tracePt t="174184" x="1419225" y="3500438"/>
          <p14:tracePt t="174189" x="1447800" y="3500438"/>
          <p14:tracePt t="174198" x="1493838" y="3500438"/>
          <p14:tracePt t="174203" x="1550988" y="3490913"/>
          <p14:tracePt t="174213" x="1608138" y="3481388"/>
          <p14:tracePt t="174226" x="1693863" y="3452813"/>
          <p14:tracePt t="174231" x="1720850" y="3433763"/>
          <p14:tracePt t="174242" x="1787525" y="3405188"/>
          <p14:tracePt t="174245" x="1844675" y="3386138"/>
          <p14:tracePt t="174253" x="1892300" y="3357563"/>
          <p14:tracePt t="174264" x="1928813" y="3338513"/>
          <p14:tracePt t="174270" x="1957388" y="3319463"/>
          <p14:tracePt t="174279" x="1976438" y="3302000"/>
          <p14:tracePt t="174283" x="2014538" y="3263900"/>
          <p14:tracePt t="174295" x="2024063" y="3244850"/>
          <p14:tracePt t="174303" x="2033588" y="3197225"/>
          <p14:tracePt t="174310" x="2033588" y="3168650"/>
          <p14:tracePt t="174320" x="2033588" y="3140075"/>
          <p14:tracePt t="174326" x="2014538" y="3084513"/>
          <p14:tracePt t="174335" x="1985963" y="3046413"/>
          <p14:tracePt t="174346" x="1947863" y="2998788"/>
          <p14:tracePt t="174349" x="1919288" y="2970213"/>
          <p14:tracePt t="174361" x="1892300" y="2932113"/>
          <p14:tracePt t="174365" x="1873250" y="2922588"/>
          <p14:tracePt t="174376" x="1854200" y="2903538"/>
          <p14:tracePt t="174386" x="1835150" y="2884488"/>
          <p14:tracePt t="174392" x="1825625" y="2884488"/>
          <p14:tracePt t="174399" x="1797050" y="2865438"/>
          <p14:tracePt t="174409" x="1787525" y="2857500"/>
          <p14:tracePt t="174415" x="1778000" y="2847975"/>
          <p14:tracePt t="174426" x="1768475" y="2838450"/>
          <p14:tracePt t="174429" x="1758950" y="2838450"/>
          <p14:tracePt t="174442" x="1749425" y="2838450"/>
          <p14:tracePt t="174472" x="1739900" y="2838450"/>
          <p14:tracePt t="174521" x="1730375" y="2838450"/>
          <p14:tracePt t="174547" x="1720850" y="2838450"/>
          <p14:tracePt t="174591" x="1711325" y="2838450"/>
          <p14:tracePt t="174609" x="1701800" y="2828925"/>
          <p14:tracePt t="174617" x="1693863" y="2828925"/>
          <p14:tracePt t="174631" x="1684338" y="2828925"/>
          <p14:tracePt t="174688" x="1674813" y="2828925"/>
          <p14:tracePt t="176368" x="1730375" y="2857500"/>
          <p14:tracePt t="176372" x="1797050" y="2894013"/>
          <p14:tracePt t="176383" x="1844675" y="2922588"/>
          <p14:tracePt t="176387" x="1892300" y="2941638"/>
          <p14:tracePt t="176398" x="1938338" y="2960688"/>
          <p14:tracePt t="176409" x="1976438" y="2979738"/>
          <p14:tracePt t="176413" x="2014538" y="2989263"/>
          <p14:tracePt t="176426" x="2052638" y="2989263"/>
          <p14:tracePt t="176429" x="2100263" y="2998788"/>
          <p14:tracePt t="176437" x="2128838" y="2998788"/>
          <p14:tracePt t="176447" x="2155825" y="3008313"/>
          <p14:tracePt t="176453" x="2174875" y="3017838"/>
          <p14:tracePt t="176463" x="2203450" y="3017838"/>
          <p14:tracePt t="176467" x="2241550" y="3027363"/>
          <p14:tracePt t="176479" x="2251075" y="3036888"/>
          <p14:tracePt t="176550" x="2260600" y="3036888"/>
          <p14:tracePt t="176560" x="2279650" y="3055938"/>
          <p14:tracePt t="176570" x="2317750" y="3074988"/>
          <p14:tracePt t="176575" x="2327275" y="3084513"/>
          <p14:tracePt t="176583" x="2336800" y="3092450"/>
          <p14:tracePt t="176670" x="2336800" y="3101975"/>
          <p14:tracePt t="176679" x="2346325" y="3130550"/>
          <p14:tracePt t="176691" x="2365375" y="3159125"/>
          <p14:tracePt t="176696" x="2392363" y="3178175"/>
          <p14:tracePt t="176709" x="2430463" y="3206750"/>
          <p14:tracePt t="176710" x="2459038" y="3206750"/>
          <p14:tracePt t="176720" x="2487613" y="3206750"/>
          <p14:tracePt t="176729" x="2535238" y="3225800"/>
          <p14:tracePt t="176736" x="2544763" y="3225800"/>
          <p14:tracePt t="181048" x="2554288" y="3225800"/>
          <p14:tracePt t="181074" x="2563813" y="3225800"/>
          <p14:tracePt t="181097" x="2573338" y="3225800"/>
          <p14:tracePt t="181103" x="2592388" y="3225800"/>
          <p14:tracePt t="181114" x="2609850" y="3235325"/>
          <p14:tracePt t="181119" x="2619375" y="3235325"/>
          <p14:tracePt t="181129" x="2647950" y="3235325"/>
          <p14:tracePt t="181141" x="2686050" y="3235325"/>
          <p14:tracePt t="181144" x="2733675" y="3235325"/>
          <p14:tracePt t="181153" x="2771775" y="3235325"/>
          <p14:tracePt t="181161" x="2827338" y="3235325"/>
          <p14:tracePt t="181169" x="2884488" y="3235325"/>
          <p14:tracePt t="181180" x="2941638" y="3235325"/>
          <p14:tracePt t="181183" x="3027363" y="3235325"/>
          <p14:tracePt t="181194" x="3063875" y="3235325"/>
          <p14:tracePt t="181199" x="3111500" y="3244850"/>
          <p14:tracePt t="181211" x="3140075" y="3244850"/>
          <p14:tracePt t="181219" x="3168650" y="3244850"/>
          <p14:tracePt t="181224" x="3178175" y="3244850"/>
          <p14:tracePt t="181235" x="3187700" y="3244850"/>
          <p14:tracePt t="181249" x="3197225" y="3244850"/>
          <p14:tracePt t="181261" x="3206750" y="3244850"/>
          <p14:tracePt t="181265" x="3206750" y="3254375"/>
          <p14:tracePt t="181277" x="3216275" y="3254375"/>
          <p14:tracePt t="181531" x="3216275" y="3225800"/>
          <p14:tracePt t="181541" x="3206750" y="3178175"/>
          <p14:tracePt t="181547" x="3197225" y="3149600"/>
          <p14:tracePt t="181558" x="3187700" y="3121025"/>
          <p14:tracePt t="181564" x="3178175" y="3084513"/>
          <p14:tracePt t="181574" x="3149600" y="3074988"/>
          <p14:tracePt t="181582" x="3140075" y="3074988"/>
          <p14:tracePt t="181589" x="3130550" y="3074988"/>
          <p14:tracePt t="181597" x="3121025" y="3074988"/>
          <p14:tracePt t="181604" x="3111500" y="3065463"/>
          <p14:tracePt t="181613" x="3101975" y="3065463"/>
          <p14:tracePt t="181638" x="3092450" y="3055938"/>
          <p14:tracePt t="181654" x="3082925" y="3055938"/>
          <p14:tracePt t="181680" x="3063875" y="3055938"/>
          <p14:tracePt t="181683" x="3046413" y="3055938"/>
          <p14:tracePt t="181694" x="3027363" y="3055938"/>
          <p14:tracePt t="181704" x="2998788" y="3055938"/>
          <p14:tracePt t="181711" x="2951163" y="3055938"/>
          <p14:tracePt t="181717" x="2913063" y="3055938"/>
          <p14:tracePt t="181724" x="2874963" y="3055938"/>
          <p14:tracePt t="181733" x="2836863" y="3065463"/>
          <p14:tracePt t="181744" x="2790825" y="3092450"/>
          <p14:tracePt t="181749" x="2762250" y="3092450"/>
          <p14:tracePt t="181761" x="2714625" y="3101975"/>
          <p14:tracePt t="181763" x="2657475" y="3111500"/>
          <p14:tracePt t="181778" x="2638425" y="3121025"/>
          <p14:tracePt t="181783" x="2573338" y="3149600"/>
          <p14:tracePt t="181791" x="2563813" y="3159125"/>
          <p14:tracePt t="181803" x="2554288" y="3168650"/>
          <p14:tracePt t="181814" x="2554288" y="3187700"/>
          <p14:tracePt t="181824" x="2544763" y="3206750"/>
          <p14:tracePt t="181829" x="2544763" y="3216275"/>
          <p14:tracePt t="181841" x="2544763" y="3235325"/>
          <p14:tracePt t="181846" x="2544763" y="3263900"/>
          <p14:tracePt t="181858" x="2544763" y="3273425"/>
          <p14:tracePt t="181866" x="2544763" y="3302000"/>
          <p14:tracePt t="181869" x="2544763" y="3319463"/>
          <p14:tracePt t="181885" x="2554288" y="3348038"/>
          <p14:tracePt t="181895" x="2563813" y="3357563"/>
          <p14:tracePt t="181908" x="2582863" y="3376613"/>
          <p14:tracePt t="181911" x="2592388" y="3386138"/>
          <p14:tracePt t="181919" x="2600325" y="3395663"/>
          <p14:tracePt t="181927" x="2619375" y="3405188"/>
          <p14:tracePt t="181936" x="2628900" y="3414713"/>
          <p14:tracePt t="181946" x="2657475" y="3433763"/>
          <p14:tracePt t="181951" x="2686050" y="3443288"/>
          <p14:tracePt t="181961" x="2705100" y="3443288"/>
          <p14:tracePt t="181966" x="2733675" y="3452813"/>
          <p14:tracePt t="181978" x="2762250" y="3462338"/>
          <p14:tracePt t="181986" x="2800350" y="3462338"/>
          <p14:tracePt t="181992" x="2819400" y="3462338"/>
          <p14:tracePt t="182002" x="2846388" y="3462338"/>
          <p14:tracePt t="182008" x="2874963" y="3462338"/>
          <p14:tracePt t="182015" x="2894013" y="3462338"/>
          <p14:tracePt t="182028" x="2932113" y="3462338"/>
          <p14:tracePt t="182031" x="2979738" y="3433763"/>
          <p14:tracePt t="182042" x="3017838" y="3414713"/>
          <p14:tracePt t="182047" x="3036888" y="3405188"/>
          <p14:tracePt t="182058" x="3063875" y="3386138"/>
          <p14:tracePt t="182067" x="3082925" y="3367088"/>
          <p14:tracePt t="182074" x="3092450" y="3348038"/>
          <p14:tracePt t="182081" x="3121025" y="3328988"/>
          <p14:tracePt t="182089" x="3121025" y="3319463"/>
          <p14:tracePt t="182098" x="3121025" y="3302000"/>
          <p14:tracePt t="182108" x="3121025" y="3292475"/>
          <p14:tracePt t="182112" x="3121025" y="3282950"/>
          <p14:tracePt t="182124" x="3121025" y="3254375"/>
          <p14:tracePt t="182128" x="3121025" y="3244850"/>
          <p14:tracePt t="182140" x="3121025" y="3235325"/>
          <p14:tracePt t="182147" x="3121025" y="3216275"/>
          <p14:tracePt t="182151" x="3111500" y="3178175"/>
          <p14:tracePt t="182164" x="3092450" y="3168650"/>
          <p14:tracePt t="182167" x="3082925" y="3149600"/>
          <p14:tracePt t="182178" x="3063875" y="3130550"/>
          <p14:tracePt t="182190" x="3046413" y="3111500"/>
          <p14:tracePt t="182194" x="3017838" y="3092450"/>
          <p14:tracePt t="182203" x="3008313" y="3084513"/>
          <p14:tracePt t="182208" x="2979738" y="3065463"/>
          <p14:tracePt t="182218" x="2960688" y="3055938"/>
          <p14:tracePt t="182228" x="2941638" y="3046413"/>
          <p14:tracePt t="182233" x="2903538" y="3046413"/>
          <p14:tracePt t="182244" x="2874963" y="3046413"/>
          <p14:tracePt t="182248" x="2846388" y="3046413"/>
          <p14:tracePt t="182261" x="2790825" y="3046413"/>
          <p14:tracePt t="182267" x="2771775" y="3046413"/>
          <p14:tracePt t="182274" x="2733675" y="3046413"/>
          <p14:tracePt t="182284" x="2695575" y="3046413"/>
          <p14:tracePt t="182291" x="2657475" y="3046413"/>
          <p14:tracePt t="182300" x="2628900" y="3046413"/>
          <p14:tracePt t="182311" x="2592388" y="3046413"/>
          <p14:tracePt t="182314" x="2563813" y="3055938"/>
          <p14:tracePt t="182324" x="2535238" y="3055938"/>
          <p14:tracePt t="182330" x="2506663" y="3065463"/>
          <p14:tracePt t="182341" x="2468563" y="3084513"/>
          <p14:tracePt t="182350" x="2439988" y="3084513"/>
          <p14:tracePt t="182353" x="2420938" y="3092450"/>
          <p14:tracePt t="182364" x="2392363" y="3101975"/>
          <p14:tracePt t="182369" x="2373313" y="3121025"/>
          <p14:tracePt t="182380" x="2298700" y="3140075"/>
          <p14:tracePt t="182391" x="2289175" y="3149600"/>
          <p14:tracePt t="182396" x="2279650" y="3168650"/>
          <p14:tracePt t="182408" x="2270125" y="3178175"/>
          <p14:tracePt t="182411" x="2260600" y="3187700"/>
          <p14:tracePt t="182430" x="2260600" y="3197225"/>
          <p14:tracePt t="182435" x="2260600" y="3216275"/>
          <p14:tracePt t="182445" x="2260600" y="3244850"/>
          <p14:tracePt t="182449" x="2270125" y="3263900"/>
          <p14:tracePt t="182461" x="2279650" y="3282950"/>
          <p14:tracePt t="182470" x="2308225" y="3319463"/>
          <p14:tracePt t="182477" x="2308225" y="3328988"/>
          <p14:tracePt t="182486" x="2327275" y="3357563"/>
          <p14:tracePt t="182492" x="2355850" y="3376613"/>
          <p14:tracePt t="182502" x="2382838" y="3395663"/>
          <p14:tracePt t="182512" x="2401888" y="3414713"/>
          <p14:tracePt t="182515" x="2420938" y="3433763"/>
          <p14:tracePt t="182527" x="2439988" y="3443288"/>
          <p14:tracePt t="182530" x="2478088" y="3471863"/>
          <p14:tracePt t="182543" x="2506663" y="3500438"/>
          <p14:tracePt t="182558" x="2573338" y="3529013"/>
          <p14:tracePt t="182565" x="2600325" y="3556000"/>
          <p14:tracePt t="182574" x="2619375" y="3565525"/>
          <p14:tracePt t="182581" x="2638425" y="3575050"/>
          <p14:tracePt t="182594" x="2676525" y="3584575"/>
          <p14:tracePt t="182596" x="2705100" y="3594100"/>
          <p14:tracePt t="182608" x="2714625" y="3594100"/>
          <p14:tracePt t="182612" x="2743200" y="3594100"/>
          <p14:tracePt t="182624" x="2781300" y="3594100"/>
          <p14:tracePt t="182632" x="2800350" y="3594100"/>
          <p14:tracePt t="182640" x="2903538" y="3594100"/>
          <p14:tracePt t="182647" x="2970213" y="3565525"/>
          <p14:tracePt t="182652" x="3008313" y="3556000"/>
          <p14:tracePt t="182661" x="3054350" y="3529013"/>
          <p14:tracePt t="182674" x="3092450" y="3509963"/>
          <p14:tracePt t="182678" x="3111500" y="3500438"/>
          <p14:tracePt t="182689" x="3140075" y="3481388"/>
          <p14:tracePt t="182692" x="3159125" y="3462338"/>
          <p14:tracePt t="182702" x="3178175" y="3433763"/>
          <p14:tracePt t="182712" x="3187700" y="3433763"/>
          <p14:tracePt t="182717" x="3197225" y="3414713"/>
          <p14:tracePt t="182728" x="3206750" y="3405188"/>
          <p14:tracePt t="182733" x="3206750" y="3395663"/>
          <p14:tracePt t="182744" x="3206750" y="3376613"/>
          <p14:tracePt t="182753" x="3206750" y="3367088"/>
          <p14:tracePt t="182758" x="3206750" y="3348038"/>
          <p14:tracePt t="182767" x="3206750" y="3338513"/>
          <p14:tracePt t="182774" x="3206750" y="3319463"/>
          <p14:tracePt t="182784" x="3206750" y="3311525"/>
          <p14:tracePt t="182794" x="3197225" y="3292475"/>
          <p14:tracePt t="182808" x="3187700" y="3282950"/>
          <p14:tracePt t="182813" x="3159125" y="3254375"/>
          <p14:tracePt t="182824" x="3140075" y="3244850"/>
          <p14:tracePt t="182834" x="3111500" y="3235325"/>
          <p14:tracePt t="182841" x="3082925" y="3225800"/>
          <p14:tracePt t="182849" x="3046413" y="3225800"/>
          <p14:tracePt t="182853" x="3008313" y="3216275"/>
          <p14:tracePt t="182864" x="2989263" y="3206750"/>
          <p14:tracePt t="182875" x="2970213" y="3206750"/>
          <p14:tracePt t="182879" x="2922588" y="3187700"/>
          <p14:tracePt t="182891" x="2894013" y="3187700"/>
          <p14:tracePt t="182894" x="2855913" y="3187700"/>
          <p14:tracePt t="182903" x="2819400" y="3187700"/>
          <p14:tracePt t="182914" x="2781300" y="3187700"/>
          <p14:tracePt t="182919" x="2752725" y="3206750"/>
          <p14:tracePt t="182929" x="2714625" y="3206750"/>
          <p14:tracePt t="182934" x="2695575" y="3225800"/>
          <p14:tracePt t="182946" x="2676525" y="3235325"/>
          <p14:tracePt t="182953" x="2657475" y="3244850"/>
          <p14:tracePt t="182961" x="2638425" y="3254375"/>
          <p14:tracePt t="182969" x="2628900" y="3263900"/>
          <p14:tracePt t="182976" x="2609850" y="3282950"/>
          <p14:tracePt t="182985" x="2600325" y="3302000"/>
          <p14:tracePt t="182996" x="2582863" y="3319463"/>
          <p14:tracePt t="182999" x="2582863" y="3338513"/>
          <p14:tracePt t="183011" x="2573338" y="3348038"/>
          <p14:tracePt t="183015" x="2554288" y="3367088"/>
          <p14:tracePt t="183028" x="2554288" y="3376613"/>
          <p14:tracePt t="183035" x="2544763" y="3405188"/>
          <p14:tracePt t="183066" x="2535238" y="3414713"/>
          <p14:tracePt t="183081" x="2535238" y="3424238"/>
          <p14:tracePt t="183095" x="2535238" y="3433763"/>
          <p14:tracePt t="183107" x="2535238" y="3443288"/>
          <p14:tracePt t="183124" x="2535238" y="3452813"/>
          <p14:tracePt t="183131" x="2535238" y="3462338"/>
          <p14:tracePt t="183145" x="2544763" y="3481388"/>
          <p14:tracePt t="183158" x="2554288" y="3490913"/>
          <p14:tracePt t="183174" x="2563813" y="3509963"/>
          <p14:tracePt t="183177" x="2573338" y="3519488"/>
          <p14:tracePt t="183198" x="2582863" y="3529013"/>
          <p14:tracePt t="183202" x="2592388" y="3538538"/>
          <p14:tracePt t="183217" x="2600325" y="3546475"/>
          <p14:tracePt t="183228" x="2600325" y="3556000"/>
          <p14:tracePt t="183243" x="2600325" y="3565525"/>
          <p14:tracePt t="183252" x="2609850" y="3575050"/>
          <p14:tracePt t="183258" x="2609850" y="3584575"/>
          <p14:tracePt t="183267" x="2619375" y="3584575"/>
          <p14:tracePt t="183278" x="2628900" y="3594100"/>
          <p14:tracePt t="183281" x="2638425" y="3613150"/>
          <p14:tracePt t="183297" x="2647950" y="3613150"/>
          <p14:tracePt t="183308" x="2657475" y="3622675"/>
          <p14:tracePt t="183317" x="2657475" y="3632200"/>
          <p14:tracePt t="183326" x="2667000" y="3641725"/>
          <p14:tracePt t="183334" x="2676525" y="3651250"/>
          <p14:tracePt t="183347" x="2686050" y="3660775"/>
          <p14:tracePt t="183358" x="2705100" y="3679825"/>
          <p14:tracePt t="183374" x="2714625" y="3679825"/>
          <p14:tracePt t="183405" x="2714625" y="3689350"/>
          <p14:tracePt t="183443" x="2724150" y="3689350"/>
          <p14:tracePt t="183453" x="2733675" y="3689350"/>
          <p14:tracePt t="183469" x="2762250" y="3689350"/>
          <p14:tracePt t="183479" x="2800350" y="3689350"/>
          <p14:tracePt t="183484" x="2836863" y="3689350"/>
          <p14:tracePt t="183494" x="2884488" y="3670300"/>
          <p14:tracePt t="183499" x="2913063" y="3660775"/>
          <p14:tracePt t="183511" x="2960688" y="3622675"/>
          <p14:tracePt t="183519" x="3027363" y="3594100"/>
          <p14:tracePt t="183528" x="3092450" y="3556000"/>
          <p14:tracePt t="183536" x="3178175" y="3519488"/>
          <p14:tracePt t="183541" x="3263900" y="3471863"/>
          <p14:tracePt t="183559" x="3338513" y="3433763"/>
          <p14:tracePt t="183561" x="3405188" y="3395663"/>
          <p14:tracePt t="183565" x="3443288" y="3367088"/>
          <p14:tracePt t="183577" x="3490913" y="3338513"/>
          <p14:tracePt t="183580" x="3536950" y="3311525"/>
          <p14:tracePt t="183591" x="3565525" y="3292475"/>
          <p14:tracePt t="183600" x="3594100" y="3263900"/>
          <p14:tracePt t="183608" x="3632200" y="3244850"/>
          <p14:tracePt t="183615" x="3660775" y="3225800"/>
          <p14:tracePt t="183620" x="3670300" y="3206750"/>
          <p14:tracePt t="183632" x="3689350" y="3197225"/>
          <p14:tracePt t="183641" x="3725863" y="3178175"/>
          <p14:tracePt t="183645" x="3792538" y="3149600"/>
          <p14:tracePt t="183658" x="3859213" y="3130550"/>
          <p14:tracePt t="183661" x="3944938" y="3101975"/>
          <p14:tracePt t="183669" x="4019550" y="3084513"/>
          <p14:tracePt t="183681" x="4105275" y="3055938"/>
          <p14:tracePt t="183685" x="4198938" y="3046413"/>
          <p14:tracePt t="183696" x="4284663" y="3017838"/>
          <p14:tracePt t="183701" x="4398963" y="2998788"/>
          <p14:tracePt t="183712" x="4511675" y="2989263"/>
          <p14:tracePt t="183724" x="4633913" y="2970213"/>
          <p14:tracePt t="183727" x="4729163" y="2960688"/>
          <p14:tracePt t="183735" x="4937125" y="2922588"/>
          <p14:tracePt t="183744" x="5060950" y="2913063"/>
          <p14:tracePt t="183751" x="5173663" y="2884488"/>
          <p14:tracePt t="183761" x="5287963" y="2865438"/>
          <p14:tracePt t="183766" x="5391150" y="2838450"/>
          <p14:tracePt t="183778" x="5467350" y="2838450"/>
          <p14:tracePt t="183781" x="5570538" y="2809875"/>
          <p14:tracePt t="183792" x="5646738" y="2800350"/>
          <p14:tracePt t="183801" x="5722938" y="2800350"/>
          <p14:tracePt t="183808" x="5788025" y="2790825"/>
          <p14:tracePt t="183817" x="5816600" y="2771775"/>
          <p14:tracePt t="183824" x="5835650" y="2771775"/>
          <p14:tracePt t="183831" x="5845175" y="2771775"/>
          <p14:tracePt t="183881" x="5835650" y="2771775"/>
          <p14:tracePt t="183888" x="5826125" y="2771775"/>
          <p14:tracePt t="183898" x="5807075" y="2771775"/>
          <p14:tracePt t="183903" x="5788025" y="2790825"/>
          <p14:tracePt t="183914" x="5759450" y="2809875"/>
          <p14:tracePt t="183924" x="5713413" y="2828925"/>
          <p14:tracePt t="183928" x="5646738" y="2865438"/>
          <p14:tracePt t="183940" x="5580063" y="2913063"/>
          <p14:tracePt t="183944" x="5438775" y="2970213"/>
          <p14:tracePt t="183954" x="5362575" y="2998788"/>
          <p14:tracePt t="183964" x="5297488" y="3027363"/>
          <p14:tracePt t="183968" x="5268913" y="3036888"/>
          <p14:tracePt t="183977" x="5230813" y="3046413"/>
          <p14:tracePt t="183984" x="5221288" y="3046413"/>
          <p14:tracePt t="184008" x="5202238" y="3046413"/>
          <p14:tracePt t="184024" x="5183188" y="3046413"/>
          <p14:tracePt t="184033" x="5173663" y="3046413"/>
          <p14:tracePt t="184044" x="5154613" y="3046413"/>
          <p14:tracePt t="184050" x="5145088" y="3046413"/>
          <p14:tracePt t="184061" x="5145088" y="3055938"/>
          <p14:tracePt t="184063" x="5126038" y="3065463"/>
          <p14:tracePt t="184074" x="5116513" y="3065463"/>
          <p14:tracePt t="184085" x="5116513" y="3074988"/>
          <p14:tracePt t="184091" x="5106988" y="3074988"/>
          <p14:tracePt t="184346" x="5135563" y="3055938"/>
          <p14:tracePt t="184358" x="5164138" y="3036888"/>
          <p14:tracePt t="184367" x="5259388" y="3008313"/>
          <p14:tracePt t="184373" x="5314950" y="2989263"/>
          <p14:tracePt t="184381" x="5419725" y="2941638"/>
          <p14:tracePt t="184390" x="5524500" y="2913063"/>
          <p14:tracePt t="184397" x="5618163" y="2874963"/>
          <p14:tracePt t="184408" x="5722938" y="2847975"/>
          <p14:tracePt t="184411" x="5854700" y="2828925"/>
          <p14:tracePt t="184424" x="5986463" y="2809875"/>
          <p14:tracePt t="184428" x="6110288" y="2800350"/>
          <p14:tracePt t="184441" x="6223000" y="2781300"/>
          <p14:tracePt t="184448" x="6356350" y="2771775"/>
          <p14:tracePt t="184451" x="6469063" y="2743200"/>
          <p14:tracePt t="184462" x="6554788" y="2724150"/>
          <p14:tracePt t="184467" x="6650038" y="2714625"/>
          <p14:tracePt t="184478" x="6705600" y="2714625"/>
          <p14:tracePt t="184490" x="6734175" y="2714625"/>
          <p14:tracePt t="184494" x="6772275" y="2714625"/>
          <p14:tracePt t="184569" x="6772275" y="2724150"/>
          <p14:tracePt t="184574" x="6772275" y="2771775"/>
          <p14:tracePt t="184583" x="6772275" y="2790825"/>
          <p14:tracePt t="184591" x="6772275" y="2819400"/>
          <p14:tracePt t="184599" x="6772275" y="2847975"/>
          <p14:tracePt t="184611" x="6772275" y="2894013"/>
          <p14:tracePt t="184613" x="6772275" y="2932113"/>
          <p14:tracePt t="184624" x="6781800" y="2989263"/>
          <p14:tracePt t="184629" x="6800850" y="3036888"/>
          <p14:tracePt t="184641" x="6829425" y="3074988"/>
          <p14:tracePt t="184649" x="6848475" y="3092450"/>
          <p14:tracePt t="184654" x="6867525" y="3111500"/>
          <p14:tracePt t="184666" x="6877050" y="3130550"/>
          <p14:tracePt t="184669" x="6894513" y="3130550"/>
          <p14:tracePt t="184680" x="6904038" y="3149600"/>
          <p14:tracePt t="184691" x="6913563" y="3159125"/>
          <p14:tracePt t="184696" x="6942138" y="3168650"/>
          <p14:tracePt t="184706" x="6999288" y="3178175"/>
          <p14:tracePt t="184711" x="7037388" y="3178175"/>
          <p14:tracePt t="184719" x="7094538" y="3178175"/>
          <p14:tracePt t="184729" x="7140575" y="3178175"/>
          <p14:tracePt t="184735" x="7197725" y="3178175"/>
          <p14:tracePt t="184746" x="7235825" y="3178175"/>
          <p14:tracePt t="184750" x="7245350" y="3178175"/>
          <p14:tracePt t="184761" x="7264400" y="3178175"/>
          <p14:tracePt t="184770" x="7273925" y="3178175"/>
          <p14:tracePt t="185084" x="7264400" y="3178175"/>
          <p14:tracePt t="185331" x="7254875" y="3178175"/>
          <p14:tracePt t="185341" x="7245350" y="3187700"/>
          <p14:tracePt t="185352" x="7245350" y="3197225"/>
          <p14:tracePt t="185357" x="7235825" y="3206750"/>
          <p14:tracePt t="185365" x="7226300" y="3216275"/>
          <p14:tracePt t="185374" x="7216775" y="3216275"/>
          <p14:tracePt t="185395" x="7207250" y="3216275"/>
          <p14:tracePt t="185423" x="7197725" y="3216275"/>
          <p14:tracePt t="185431" x="7188200" y="3216275"/>
          <p14:tracePt t="185446" x="7188200" y="3225800"/>
          <p14:tracePt t="185473" x="7188200" y="3244850"/>
          <p14:tracePt t="185477" x="7197725" y="3254375"/>
          <p14:tracePt t="185485" x="7235825" y="3273425"/>
          <p14:tracePt t="185493" x="7283450" y="3302000"/>
          <p14:tracePt t="185501" x="7321550" y="3311525"/>
          <p14:tracePt t="185511" x="7367588" y="3328988"/>
          <p14:tracePt t="185517" x="7434263" y="3357563"/>
          <p14:tracePt t="185540" x="7594600" y="3386138"/>
          <p14:tracePt t="185543" x="7651750" y="3395663"/>
          <p14:tracePt t="185551" x="7766050" y="3395663"/>
          <p14:tracePt t="185558" x="7897813" y="3414713"/>
          <p14:tracePt t="185568" x="8012113" y="3414713"/>
          <p14:tracePt t="185574" x="8162925" y="3414713"/>
          <p14:tracePt t="185581" x="8247063" y="3414713"/>
          <p14:tracePt t="185592" x="8380413" y="3414713"/>
          <p14:tracePt t="185597" x="8512175" y="3424238"/>
          <p14:tracePt t="185607" x="8645525" y="3424238"/>
          <p14:tracePt t="185613" x="8777288" y="3443288"/>
          <p14:tracePt t="185624" x="8910638" y="3471863"/>
          <p14:tracePt t="185634" x="9051925" y="3500438"/>
          <p14:tracePt t="185640" x="9164638" y="3529013"/>
          <p14:tracePt t="185647" x="9240838" y="3546475"/>
          <p14:tracePt t="185656" x="9364663" y="3575050"/>
          <p14:tracePt t="185664" x="9420225" y="3584575"/>
          <p14:tracePt t="185674" x="9505950" y="3613150"/>
          <p14:tracePt t="185677" x="9553575" y="3622675"/>
          <p14:tracePt t="185691" x="9591675" y="3632200"/>
          <p14:tracePt t="185694" x="9637713" y="3632200"/>
          <p14:tracePt t="185705" x="9656763" y="3651250"/>
          <p14:tracePt t="185713" x="9685338" y="3660775"/>
          <p14:tracePt t="185717" x="9713913" y="3660775"/>
          <p14:tracePt t="185730" x="9752013" y="3670300"/>
          <p14:tracePt t="185734" x="9771063" y="3679825"/>
          <p14:tracePt t="185744" x="9799638" y="3689350"/>
          <p14:tracePt t="185754" x="9826625" y="3708400"/>
          <p14:tracePt t="185761" x="9864725" y="3708400"/>
          <p14:tracePt t="185770" x="9883775" y="3717925"/>
          <p14:tracePt t="185774" x="9912350" y="3727450"/>
          <p14:tracePt t="185784" x="9959975" y="3756025"/>
          <p14:tracePt t="185795" x="9988550" y="3773488"/>
          <p14:tracePt t="185799" x="10036175" y="3783013"/>
          <p14:tracePt t="185811" x="10082213" y="3802063"/>
          <p14:tracePt t="185813" x="10110788" y="3830638"/>
          <p14:tracePt t="185826" x="10158413" y="3840163"/>
          <p14:tracePt t="185833" x="10225088" y="3878263"/>
          <p14:tracePt t="185840" x="10263188" y="3906838"/>
          <p14:tracePt t="185849" x="10347325" y="3944938"/>
          <p14:tracePt t="185857" x="10433050" y="3983038"/>
          <p14:tracePt t="185866" x="10452100" y="3992563"/>
          <p14:tracePt t="185877" x="10507663" y="4010025"/>
          <p14:tracePt t="185879" x="10545763" y="4019550"/>
          <p14:tracePt t="185891" x="10574338" y="4029075"/>
          <p14:tracePt t="185895" x="10583863" y="4029075"/>
          <p14:tracePt t="185908" x="10593388" y="4029075"/>
          <p14:tracePt t="185919" x="10602913" y="4029075"/>
          <p14:tracePt t="185959" x="10612438" y="4038600"/>
          <p14:tracePt t="185971" x="10621963" y="4038600"/>
          <p14:tracePt t="185985" x="10641013" y="4057650"/>
          <p14:tracePt t="185996" x="10650538" y="4057650"/>
          <p14:tracePt t="186001" x="10650538" y="4067175"/>
          <p14:tracePt t="186012" x="10679113" y="4086225"/>
          <p14:tracePt t="186016" x="10688638" y="4095750"/>
          <p14:tracePt t="186027" x="10698163" y="4105275"/>
          <p14:tracePt t="186036" x="10707688" y="4124325"/>
          <p14:tracePt t="186043" x="10717213" y="4133850"/>
          <p14:tracePt t="186059" x="10725150" y="4143375"/>
          <p14:tracePt t="186065" x="10734675" y="4143375"/>
          <p14:tracePt t="186093" x="10753725" y="4162425"/>
          <p14:tracePt t="186107" x="10772775" y="4171950"/>
          <p14:tracePt t="186117" x="10782300" y="4191000"/>
          <p14:tracePt t="186123" x="10801350" y="4219575"/>
          <p14:tracePt t="186132" x="10810875" y="4237038"/>
          <p14:tracePt t="186140" x="10829925" y="4265613"/>
          <p14:tracePt t="186148" x="10839450" y="4275138"/>
          <p14:tracePt t="186158" x="10848975" y="4294188"/>
          <p14:tracePt t="186163" x="10858500" y="4303713"/>
          <p14:tracePt t="186174" x="10868025" y="4303713"/>
          <p14:tracePt t="186177" x="10868025" y="4313238"/>
          <p14:tracePt t="186198" x="10868025" y="4322763"/>
          <p14:tracePt t="187241" x="10839450" y="4322763"/>
          <p14:tracePt t="187251" x="10791825" y="4351338"/>
          <p14:tracePt t="187257" x="10734675" y="4351338"/>
          <p14:tracePt t="187268" x="10707688" y="4360863"/>
          <p14:tracePt t="187278" x="10669588" y="4370388"/>
          <p14:tracePt t="187281" x="10641013" y="4370388"/>
          <p14:tracePt t="187293" x="10621963" y="4370388"/>
          <p14:tracePt t="187297" x="10612438" y="4370388"/>
          <p14:tracePt t="187308" x="10602913" y="4370388"/>
          <p14:tracePt t="187317" x="10583863" y="4370388"/>
          <p14:tracePt t="187324" x="10564813" y="4370388"/>
          <p14:tracePt t="187331" x="10555288" y="4370388"/>
          <p14:tracePt t="187340" x="10536238" y="4370388"/>
          <p14:tracePt t="187347" x="10526713" y="4370388"/>
          <p14:tracePt t="187358" x="10507663" y="4370388"/>
          <p14:tracePt t="187364" x="10498138" y="4370388"/>
          <p14:tracePt t="187374" x="10452100" y="4370388"/>
          <p14:tracePt t="187378" x="10433050" y="4370388"/>
          <p14:tracePt t="187390" x="10423525" y="4370388"/>
          <p14:tracePt t="187427" x="10442575" y="4370388"/>
          <p14:tracePt t="187440" x="10480675" y="4370388"/>
          <p14:tracePt t="187444" x="10526713" y="4370388"/>
          <p14:tracePt t="187457" x="10583863" y="4370388"/>
          <p14:tracePt t="187460" x="10650538" y="4351338"/>
          <p14:tracePt t="187469" x="10725150" y="4351338"/>
          <p14:tracePt t="187480" x="10820400" y="4351338"/>
          <p14:tracePt t="187483" x="10877550" y="4351338"/>
          <p14:tracePt t="187494" x="10971213" y="4341813"/>
          <p14:tracePt t="187500" x="11018838" y="4332288"/>
          <p14:tracePt t="187511" x="11066463" y="4332288"/>
          <p14:tracePt t="187519" x="11095038" y="4332288"/>
          <p14:tracePt t="187523" x="11104563" y="4332288"/>
          <p14:tracePt t="187575" x="11085513" y="4332288"/>
          <p14:tracePt t="187580" x="11037888" y="4332288"/>
          <p14:tracePt t="187590" x="10980738" y="4332288"/>
          <p14:tracePt t="187599" x="10934700" y="4341813"/>
          <p14:tracePt t="187607" x="10877550" y="4351338"/>
          <p14:tracePt t="187616" x="10829925" y="4370388"/>
          <p14:tracePt t="187620" x="10810875" y="4389438"/>
          <p14:tracePt t="187686" x="10820400" y="4389438"/>
          <p14:tracePt t="187696" x="10839450" y="4389438"/>
          <p14:tracePt t="187702" x="10858500" y="4389438"/>
          <p14:tracePt t="187712" x="10868025" y="4389438"/>
          <p14:tracePt t="187724" x="10877550" y="4389438"/>
          <p14:tracePt t="187727" x="10896600" y="4379913"/>
          <p14:tracePt t="187762" x="10906125" y="4379913"/>
          <p14:tracePt t="187902" x="10887075" y="4379913"/>
          <p14:tracePt t="187913" x="10868025" y="4379913"/>
          <p14:tracePt t="187923" x="10848975" y="4379913"/>
          <p14:tracePt t="187928" x="10707688" y="4418013"/>
          <p14:tracePt t="187940" x="10593388" y="4446588"/>
          <p14:tracePt t="187944" x="10423525" y="4464050"/>
          <p14:tracePt t="187956" x="10234613" y="4511675"/>
          <p14:tracePt t="187963" x="9988550" y="4568825"/>
          <p14:tracePt t="187967" x="9845675" y="4597400"/>
          <p14:tracePt t="187977" x="9544050" y="4673600"/>
          <p14:tracePt t="187984" x="9202738" y="4757738"/>
          <p14:tracePt t="187994" x="8710613" y="4852988"/>
          <p14:tracePt t="188008" x="7802563" y="5070475"/>
          <p14:tracePt t="188017" x="7443788" y="5183188"/>
          <p14:tracePt t="188023" x="7046913" y="5221288"/>
          <p14:tracePt t="188033" x="6667500" y="5316538"/>
          <p14:tracePt t="188043" x="6423025" y="5335588"/>
          <p14:tracePt t="188050" x="6176963" y="5354638"/>
          <p14:tracePt t="188061" x="6024563" y="5364163"/>
          <p14:tracePt t="188063" x="5892800" y="5381625"/>
          <p14:tracePt t="188074" x="5797550" y="5381625"/>
          <p14:tracePt t="188083" x="5694363" y="5391150"/>
          <p14:tracePt t="188090" x="5637213" y="5391150"/>
          <p14:tracePt t="188099" x="5599113" y="5391150"/>
          <p14:tracePt t="188107" x="5589588" y="5391150"/>
          <p14:tracePt t="188113" x="5561013" y="5391150"/>
          <p14:tracePt t="188124" x="5551488" y="5391150"/>
          <p14:tracePt t="188130" x="5524500" y="5391150"/>
          <p14:tracePt t="188140" x="5495925" y="5391150"/>
          <p14:tracePt t="188146" x="5438775" y="5372100"/>
          <p14:tracePt t="188157" x="5391150" y="5364163"/>
          <p14:tracePt t="188165" x="5343525" y="5345113"/>
          <p14:tracePt t="188169" x="5268913" y="5335588"/>
          <p14:tracePt t="188179" x="5192713" y="5335588"/>
          <p14:tracePt t="188185" x="5041900" y="5316538"/>
          <p14:tracePt t="188195" x="4899025" y="5278438"/>
          <p14:tracePt t="188207" x="4748213" y="5240338"/>
          <p14:tracePt t="188211" x="4578350" y="5211763"/>
          <p14:tracePt t="188220" x="4425950" y="5192713"/>
          <p14:tracePt t="188227" x="4322763" y="5183188"/>
          <p14:tracePt t="188236" x="4208463" y="5164138"/>
          <p14:tracePt t="188246" x="4057650" y="5137150"/>
          <p14:tracePt t="188252" x="3906838" y="5108575"/>
          <p14:tracePt t="188261" x="3744913" y="5080000"/>
          <p14:tracePt t="188266" x="3613150" y="5041900"/>
          <p14:tracePt t="188277" x="3498850" y="5013325"/>
          <p14:tracePt t="188286" x="3376613" y="4984750"/>
          <p14:tracePt t="188293" x="3281363" y="4956175"/>
          <p14:tracePt t="188301" x="3159125" y="4918075"/>
          <p14:tracePt t="188307" x="3054350" y="4852988"/>
          <p14:tracePt t="188315" x="2932113" y="4795838"/>
          <p14:tracePt t="188327" x="2827338" y="4738688"/>
          <p14:tracePt t="188332" x="2733675" y="4673600"/>
          <p14:tracePt t="188343" x="2667000" y="4654550"/>
          <p14:tracePt t="188348" x="2563813" y="4625975"/>
          <p14:tracePt t="188357" x="2506663" y="4597400"/>
          <p14:tracePt t="188367" x="2420938" y="4587875"/>
          <p14:tracePt t="188373" x="2336800" y="4559300"/>
          <p14:tracePt t="188381" x="2241550" y="4559300"/>
          <p14:tracePt t="188390" x="2203450" y="4559300"/>
          <p14:tracePt t="188398" x="2155825" y="4559300"/>
          <p14:tracePt t="188407" x="2090738" y="4559300"/>
          <p14:tracePt t="188411" x="1985963" y="4559300"/>
          <p14:tracePt t="188423" x="1911350" y="4578350"/>
          <p14:tracePt t="188427" x="1835150" y="4578350"/>
          <p14:tracePt t="188440" x="1739900" y="4578350"/>
          <p14:tracePt t="188447" x="1665288" y="4578350"/>
          <p14:tracePt t="188451" x="1608138" y="4578350"/>
          <p14:tracePt t="188462" x="1560513" y="4578350"/>
          <p14:tracePt t="188467" x="1541463" y="4578350"/>
          <p14:tracePt t="188477" x="1512888" y="4578350"/>
          <p14:tracePt t="188490" x="1503363" y="4578350"/>
          <p14:tracePt t="188494" x="1493838" y="4578350"/>
          <p14:tracePt t="188507" x="1484313" y="4578350"/>
          <p14:tracePt t="188508" x="1474788" y="4559300"/>
          <p14:tracePt t="188517" x="1457325" y="4540250"/>
          <p14:tracePt t="188527" x="1438275" y="4521200"/>
          <p14:tracePt t="188533" x="1428750" y="4502150"/>
          <p14:tracePt t="188544" x="1428750" y="4483100"/>
          <p14:tracePt t="188547" x="1419225" y="4464050"/>
          <p14:tracePt t="188557" x="1409700" y="4427538"/>
          <p14:tracePt t="188567" x="1390650" y="4389438"/>
          <p14:tracePt t="188574" x="1371600" y="4351338"/>
          <p14:tracePt t="188584" x="1362075" y="4313238"/>
          <p14:tracePt t="188590" x="1343025" y="4265613"/>
          <p14:tracePt t="188600" x="1323975" y="4246563"/>
          <p14:tracePt t="188610" x="1295400" y="4210050"/>
          <p14:tracePt t="188613" x="1276350" y="4181475"/>
          <p14:tracePt t="188625" x="1257300" y="4162425"/>
          <p14:tracePt t="188630" x="1247775" y="4143375"/>
          <p14:tracePt t="188640" x="1247775" y="4133850"/>
          <p14:tracePt t="188657" x="1247775" y="4124325"/>
          <p14:tracePt t="188750" x="1247775" y="4114800"/>
          <p14:tracePt t="188759" x="1247775" y="4105275"/>
          <p14:tracePt t="188791" x="1257300" y="4095750"/>
          <p14:tracePt t="188826" x="1266825" y="4095750"/>
          <p14:tracePt t="188849" x="1276350" y="4086225"/>
          <p14:tracePt t="189057" x="1285875" y="4086225"/>
          <p14:tracePt t="189114" x="1314450" y="4086225"/>
          <p14:tracePt t="189124" x="1343025" y="4086225"/>
          <p14:tracePt t="189133" x="1362075" y="4086225"/>
          <p14:tracePt t="189140" x="1381125" y="4086225"/>
          <p14:tracePt t="189147" x="1400175" y="4086225"/>
          <p14:tracePt t="189158" x="1409700" y="4086225"/>
          <p14:tracePt t="189163" x="1428750" y="4076700"/>
          <p14:tracePt t="189174" x="1457325" y="4076700"/>
          <p14:tracePt t="189179" x="1484313" y="4076700"/>
          <p14:tracePt t="189190" x="1512888" y="4076700"/>
          <p14:tracePt t="189194" x="1550988" y="4067175"/>
          <p14:tracePt t="189207" x="1579563" y="4067175"/>
          <p14:tracePt t="189214" x="1598613" y="4057650"/>
          <p14:tracePt t="189219" x="1646238" y="4038600"/>
          <p14:tracePt t="189229" x="1684338" y="4038600"/>
          <p14:tracePt t="189234" x="1730375" y="4038600"/>
          <p14:tracePt t="189244" x="1778000" y="4038600"/>
          <p14:tracePt t="189257" x="1844675" y="4038600"/>
          <p14:tracePt t="189260" x="1882775" y="4038600"/>
          <p14:tracePt t="189269" x="1938338" y="4038600"/>
          <p14:tracePt t="189273" x="1966913" y="4038600"/>
          <p14:tracePt t="189283" x="2005013" y="4038600"/>
          <p14:tracePt t="189295" x="2043113" y="4038600"/>
          <p14:tracePt t="189299" x="2071688" y="4038600"/>
          <p14:tracePt t="189311" x="2119313" y="4038600"/>
          <p14:tracePt t="189315" x="2146300" y="4038600"/>
          <p14:tracePt t="189327" x="2174875" y="4038600"/>
          <p14:tracePt t="189335" x="2203450" y="4038600"/>
          <p14:tracePt t="189340" x="2222500" y="4038600"/>
          <p14:tracePt t="189350" x="2251075" y="4038600"/>
          <p14:tracePt t="189357" x="2289175" y="4038600"/>
          <p14:tracePt t="189365" x="2298700" y="4038600"/>
          <p14:tracePt t="189379" x="2308225" y="4038600"/>
          <p14:tracePt t="189393" x="2327275" y="4038600"/>
          <p14:tracePt t="189396" x="2336800" y="4029075"/>
          <p14:tracePt t="189431" x="2346325" y="4029075"/>
          <p14:tracePt t="190151" x="2355850" y="4029075"/>
          <p14:tracePt t="190174" x="2355850" y="4038600"/>
          <p14:tracePt t="190187" x="2355850" y="4048125"/>
          <p14:tracePt t="190193" x="2355850" y="4067175"/>
          <p14:tracePt t="190201" x="2355850" y="4076700"/>
          <p14:tracePt t="190214" x="2355850" y="4086225"/>
          <p14:tracePt t="190217" x="2355850" y="4095750"/>
          <p14:tracePt t="190228" x="2355850" y="4114800"/>
          <p14:tracePt t="190243" x="2355850" y="4124325"/>
          <p14:tracePt t="190257" x="2355850" y="4143375"/>
          <p14:tracePt t="190267" x="2355850" y="4152900"/>
          <p14:tracePt t="190274" x="2355850" y="4171950"/>
          <p14:tracePt t="190284" x="2365375" y="4181475"/>
          <p14:tracePt t="190293" x="2365375" y="4191000"/>
          <p14:tracePt t="190297" x="2382838" y="4219575"/>
          <p14:tracePt t="190314" x="2392363" y="4237038"/>
          <p14:tracePt t="190323" x="2392363" y="4256088"/>
          <p14:tracePt t="190334" x="2401888" y="4275138"/>
          <p14:tracePt t="190341" x="2401888" y="4284663"/>
          <p14:tracePt t="190350" x="2401888" y="4303713"/>
          <p14:tracePt t="190357" x="2401888" y="4313238"/>
          <p14:tracePt t="190363" x="2401888" y="4322763"/>
          <p14:tracePt t="190380" x="2401888" y="4332288"/>
          <p14:tracePt t="190407" x="2401888" y="4341813"/>
          <p14:tracePt t="190414" x="2401888" y="4351338"/>
          <p14:tracePt t="190420" x="2401888" y="4360863"/>
          <p14:tracePt t="190430" x="2401888" y="4370388"/>
          <p14:tracePt t="190434" x="2401888" y="4379913"/>
          <p14:tracePt t="190457" x="2401888" y="4389438"/>
          <p14:tracePt t="190460" x="2401888" y="4398963"/>
          <p14:tracePt t="190477" x="2401888" y="4408488"/>
          <p14:tracePt t="190485" x="2401888" y="4427538"/>
          <p14:tracePt t="190499" x="2401888" y="4437063"/>
          <p14:tracePt t="190510" x="2392363" y="4456113"/>
          <p14:tracePt t="190527" x="2382838" y="4473575"/>
          <p14:tracePt t="190540" x="2373313" y="4483100"/>
          <p14:tracePt t="190549" x="2365375" y="4502150"/>
          <p14:tracePt t="190557" x="2355850" y="4511675"/>
          <p14:tracePt t="190577" x="2355850" y="4521200"/>
          <p14:tracePt t="190582" x="2346325" y="4530725"/>
          <p14:tracePt t="190595" x="2336800" y="4530725"/>
          <p14:tracePt t="190607" x="2336800" y="4540250"/>
          <p14:tracePt t="190636" x="2327275" y="4549775"/>
          <p14:tracePt t="190661" x="2317750" y="4549775"/>
          <p14:tracePt t="190689" x="2308225" y="4549775"/>
          <p14:tracePt t="190712" x="2308225" y="4559300"/>
          <p14:tracePt t="190737" x="2298700" y="4559300"/>
          <p14:tracePt t="190758" x="2289175" y="4568825"/>
          <p14:tracePt t="190784" x="2279650" y="4568825"/>
          <p14:tracePt t="190807" x="2279650" y="4578350"/>
          <p14:tracePt t="190834" x="2270125" y="4587875"/>
          <p14:tracePt t="190847" x="2260600" y="4587875"/>
          <p14:tracePt t="190859" x="2251075" y="4587875"/>
          <p14:tracePt t="190864" x="2241550" y="4597400"/>
          <p14:tracePt t="190874" x="2232025" y="4616450"/>
          <p14:tracePt t="190879" x="2222500" y="4616450"/>
          <p14:tracePt t="190890" x="2222500" y="4625975"/>
          <p14:tracePt t="190898" x="2222500" y="4635500"/>
          <p14:tracePt t="190907" x="2212975" y="4635500"/>
          <p14:tracePt t="190913" x="2203450" y="4645025"/>
          <p14:tracePt t="191146" x="2193925" y="4645025"/>
          <p14:tracePt t="191172" x="2174875" y="4645025"/>
          <p14:tracePt t="191182" x="2155825" y="4635500"/>
          <p14:tracePt t="191186" x="2146300" y="4625975"/>
          <p14:tracePt t="191195" x="2138363" y="4616450"/>
          <p14:tracePt t="191201" x="2138363" y="4606925"/>
          <p14:tracePt t="191223" x="2128838" y="4597400"/>
          <p14:tracePt t="191226" x="2119313" y="4597400"/>
          <p14:tracePt t="191243" x="2109788" y="4578350"/>
          <p14:tracePt t="191261" x="2100263" y="4568825"/>
          <p14:tracePt t="191282" x="2100263" y="4559300"/>
          <p14:tracePt t="191301" x="2100263" y="4549775"/>
          <p14:tracePt t="191317" x="2100263" y="4540250"/>
          <p14:tracePt t="191332" x="2100263" y="4530725"/>
          <p14:tracePt t="191343" x="2100263" y="4502150"/>
          <p14:tracePt t="191348" x="2100263" y="4473575"/>
          <p14:tracePt t="191357" x="2100263" y="4456113"/>
          <p14:tracePt t="191363" x="2100263" y="4427538"/>
          <p14:tracePt t="191373" x="2100263" y="4398963"/>
          <p14:tracePt t="191384" x="2100263" y="4370388"/>
          <p14:tracePt t="191390" x="2100263" y="4351338"/>
          <p14:tracePt t="191397" x="2109788" y="4303713"/>
          <p14:tracePt t="191407" x="2109788" y="4284663"/>
          <p14:tracePt t="191413" x="2119313" y="4265613"/>
          <p14:tracePt t="191426" x="2128838" y="4237038"/>
          <p14:tracePt t="191427" x="2128838" y="4219575"/>
          <p14:tracePt t="191440" x="2128838" y="4191000"/>
          <p14:tracePt t="191443" x="2128838" y="4181475"/>
          <p14:tracePt t="191457" x="2138363" y="4171950"/>
          <p14:tracePt t="191463" x="2138363" y="4162425"/>
          <p14:tracePt t="191480" x="2146300" y="4152900"/>
          <p14:tracePt t="191494" x="2146300" y="4143375"/>
          <p14:tracePt t="191508" x="2155825" y="4143375"/>
          <p14:tracePt t="191519" x="2165350" y="4133850"/>
          <p14:tracePt t="191525" x="2174875" y="4124325"/>
          <p14:tracePt t="191543" x="2184400" y="4124325"/>
          <p14:tracePt t="191924" x="2184400" y="4133850"/>
          <p14:tracePt t="192044" x="2174875" y="4133850"/>
          <p14:tracePt t="192063" x="2165350" y="4133850"/>
          <p14:tracePt t="192074" x="2155825" y="4133850"/>
          <p14:tracePt t="192083" x="2146300" y="4133850"/>
          <p14:tracePt t="192089" x="2128838" y="4143375"/>
          <p14:tracePt t="192099" x="2128838" y="4152900"/>
          <p14:tracePt t="192107" x="2109788" y="4162425"/>
          <p14:tracePt t="192113" x="2090738" y="4171950"/>
          <p14:tracePt t="192124" x="2052638" y="4191000"/>
          <p14:tracePt t="192129" x="2033588" y="4210050"/>
          <p14:tracePt t="192140" x="2014538" y="4219575"/>
          <p14:tracePt t="192144" x="1985963" y="4237038"/>
          <p14:tracePt t="192157" x="1947863" y="4256088"/>
          <p14:tracePt t="192166" x="1928813" y="4265613"/>
          <p14:tracePt t="192171" x="1911350" y="4275138"/>
          <p14:tracePt t="192180" x="1892300" y="4284663"/>
          <p14:tracePt t="192185" x="1863725" y="4322763"/>
          <p14:tracePt t="192195" x="1835150" y="4332288"/>
          <p14:tracePt t="192207" x="1806575" y="4341813"/>
          <p14:tracePt t="192210" x="1768475" y="4360863"/>
          <p14:tracePt t="192222" x="1701800" y="4370388"/>
          <p14:tracePt t="192226" x="1693863" y="4379913"/>
          <p14:tracePt t="192237" x="1684338" y="4379913"/>
          <p14:tracePt t="192246" x="1674813" y="4379913"/>
          <p14:tracePt t="192250" x="1665288" y="4379913"/>
          <p14:tracePt t="192260" x="1655763" y="4379913"/>
          <p14:tracePt t="192277" x="1646238" y="4379913"/>
          <p14:tracePt t="192286" x="1636713" y="4379913"/>
          <p14:tracePt t="192292" x="1627188" y="4389438"/>
          <p14:tracePt t="192341" x="1617663" y="4389438"/>
          <p14:tracePt t="192365" x="1608138" y="4389438"/>
          <p14:tracePt t="192421" x="1598613" y="4389438"/>
          <p14:tracePt t="192448" x="1589088" y="4389438"/>
          <p14:tracePt t="192461" x="1579563" y="4389438"/>
          <p14:tracePt t="192467" x="1570038" y="4389438"/>
          <p14:tracePt t="192489" x="1550988" y="4389438"/>
          <p14:tracePt t="192493" x="1541463" y="4389438"/>
          <p14:tracePt t="192509" x="1531938" y="4389438"/>
          <p14:tracePt t="192517" x="1522413" y="4398963"/>
          <p14:tracePt t="192527" x="1512888" y="4398963"/>
          <p14:tracePt t="192534" x="1503363" y="4398963"/>
          <p14:tracePt t="192543" x="1493838" y="4398963"/>
          <p14:tracePt t="192558" x="1484313" y="4398963"/>
          <p14:tracePt t="192567" x="1474788" y="4408488"/>
          <p14:tracePt t="192573" x="1466850" y="4408488"/>
          <p14:tracePt t="192584" x="1457325" y="4408488"/>
          <p14:tracePt t="192590" x="1447800" y="4408488"/>
          <p14:tracePt t="192610" x="1438275" y="4408488"/>
          <p14:tracePt t="192639" x="1428750" y="4408488"/>
          <p14:tracePt t="192650" x="1419225" y="4408488"/>
          <p14:tracePt t="192657" x="1409700" y="4408488"/>
          <p14:tracePt t="192664" x="1400175" y="4398963"/>
          <p14:tracePt t="192680" x="1390650" y="4389438"/>
          <p14:tracePt t="192694" x="1381125" y="4379913"/>
          <p14:tracePt t="192710" x="1371600" y="4379913"/>
          <p14:tracePt t="192734" x="1362075" y="4379913"/>
          <p14:tracePt t="193042" x="1362075" y="4360863"/>
          <p14:tracePt t="193047" x="1371600" y="4360863"/>
          <p14:tracePt t="193059" x="1381125" y="4351338"/>
          <p14:tracePt t="193068" x="1390650" y="4332288"/>
          <p14:tracePt t="193073" x="1390650" y="4322763"/>
          <p14:tracePt t="193081" x="1400175" y="4313238"/>
          <p14:tracePt t="193090" x="1400175" y="4303713"/>
          <p14:tracePt t="193097" x="1409700" y="4294188"/>
          <p14:tracePt t="193113" x="1419225" y="4284663"/>
          <p14:tracePt t="193126" x="1428750" y="4275138"/>
          <p14:tracePt t="193139" x="1438275" y="4265613"/>
          <p14:tracePt t="193156" x="1447800" y="4256088"/>
          <p14:tracePt t="193180" x="1447800" y="4246563"/>
          <p14:tracePt t="193189" x="1457325" y="4246563"/>
          <p14:tracePt t="193207" x="1466850" y="4237038"/>
          <p14:tracePt t="193209" x="1474788" y="4237038"/>
          <p14:tracePt t="193229" x="1474788" y="4229100"/>
          <p14:tracePt t="193233" x="1484313" y="4219575"/>
          <p14:tracePt t="193249" x="1493838" y="4210050"/>
          <p14:tracePt t="193276" x="1493838" y="4200525"/>
          <p14:tracePt t="193284" x="1503363" y="4200525"/>
          <p14:tracePt t="193299" x="1503363" y="4191000"/>
          <p14:tracePt t="193330" x="1512888" y="4191000"/>
          <p14:tracePt t="193339" x="1522413" y="4191000"/>
          <p14:tracePt t="193356" x="1531938" y="4191000"/>
          <p14:tracePt t="193365" x="1541463" y="4191000"/>
          <p14:tracePt t="193379" x="1550988" y="4191000"/>
          <p14:tracePt t="193393" x="1570038" y="4181475"/>
          <p14:tracePt t="193407" x="1589088" y="4181475"/>
          <p14:tracePt t="193411" x="1608138" y="4171950"/>
          <p14:tracePt t="193422" x="1627188" y="4171950"/>
          <p14:tracePt t="193429" x="1655763" y="4152900"/>
          <p14:tracePt t="193436" x="1674813" y="4152900"/>
          <p14:tracePt t="193526" x="1674813" y="4133850"/>
          <p14:tracePt t="193790" x="1684338" y="4133850"/>
          <p14:tracePt t="193799" x="1720850" y="4133850"/>
          <p14:tracePt t="193809" x="1778000" y="4133850"/>
          <p14:tracePt t="193813" x="1844675" y="4124325"/>
          <p14:tracePt t="193825" x="1919288" y="4105275"/>
          <p14:tracePt t="193829" x="2005013" y="4076700"/>
          <p14:tracePt t="193840" x="2071688" y="4057650"/>
          <p14:tracePt t="193850" x="2109788" y="4038600"/>
          <p14:tracePt t="193857" x="2174875" y="4019550"/>
          <p14:tracePt t="193863" x="2203450" y="4010025"/>
          <p14:tracePt t="193873" x="2241550" y="3992563"/>
          <p14:tracePt t="194161" x="2251075" y="3992563"/>
          <p14:tracePt t="194202" x="2279650" y="3992563"/>
          <p14:tracePt t="194213" x="2308225" y="4000500"/>
          <p14:tracePt t="194217" x="2327275" y="4010025"/>
          <p14:tracePt t="194228" x="2365375" y="4019550"/>
          <p14:tracePt t="194231" x="2382838" y="4029075"/>
          <p14:tracePt t="194242" x="2401888" y="4029075"/>
          <p14:tracePt t="194257" x="2430463" y="4029075"/>
          <p14:tracePt t="194259" x="2449513" y="4029075"/>
          <p14:tracePt t="194267" x="2459038" y="4029075"/>
          <p14:tracePt t="194276" x="2468563" y="4029075"/>
          <p14:tracePt t="194350" x="2497138" y="4029075"/>
          <p14:tracePt t="194354" x="2506663" y="4029075"/>
          <p14:tracePt t="194363" x="2506663" y="4038600"/>
          <p14:tracePt t="194376" x="2516188" y="4038600"/>
          <p14:tracePt t="194394" x="2525713" y="4038600"/>
          <p14:tracePt t="194413" x="2535238" y="4038600"/>
          <p14:tracePt t="194422" x="2544763" y="4038600"/>
          <p14:tracePt t="194434" x="2563813" y="4038600"/>
          <p14:tracePt t="194443" x="2573338" y="4038600"/>
          <p14:tracePt t="194456" x="2582863" y="4038600"/>
          <p14:tracePt t="194472" x="2592388" y="4038600"/>
          <p14:tracePt t="194486" x="2600325" y="4038600"/>
          <p14:tracePt t="195806" x="2609850" y="4038600"/>
          <p14:tracePt t="195816" x="2667000" y="4038600"/>
          <p14:tracePt t="195822" x="2714625" y="4038600"/>
          <p14:tracePt t="195832" x="2752725" y="4038600"/>
          <p14:tracePt t="195836" x="2819400" y="4029075"/>
          <p14:tracePt t="195846" x="2855913" y="4019550"/>
          <p14:tracePt t="195859" x="2903538" y="4019550"/>
          <p14:tracePt t="195861" x="2932113" y="4019550"/>
          <p14:tracePt t="195873" x="2970213" y="4019550"/>
          <p14:tracePt t="195877" x="3008313" y="4019550"/>
          <p14:tracePt t="195897" x="3017838" y="4019550"/>
          <p14:tracePt t="197571" x="3027363" y="4019550"/>
          <p14:tracePt t="197601" x="3036888" y="4019550"/>
          <p14:tracePt t="198596" x="3036888" y="4029075"/>
          <p14:tracePt t="198626" x="3027363" y="4029075"/>
          <p14:tracePt t="198802" x="3027363" y="4038600"/>
          <p14:tracePt t="199841" x="3017838" y="4038600"/>
          <p14:tracePt t="199852" x="3008313" y="4038600"/>
          <p14:tracePt t="199861" x="2998788" y="4048125"/>
          <p14:tracePt t="199868" x="2979738" y="4048125"/>
          <p14:tracePt t="199877" x="2970213" y="4048125"/>
          <p14:tracePt t="199892" x="2960688" y="4048125"/>
          <p14:tracePt t="199947" x="2951163" y="4048125"/>
          <p14:tracePt t="199998" x="2941638" y="4048125"/>
          <p14:tracePt t="200004" x="2932113" y="4048125"/>
          <p14:tracePt t="200014" x="2922588" y="4048125"/>
          <p14:tracePt t="200026" x="2913063" y="4048125"/>
          <p14:tracePt t="200039" x="2903538" y="4048125"/>
          <p14:tracePt t="200809" x="2913063" y="4048125"/>
          <p14:tracePt t="200819" x="2922588" y="4048125"/>
          <p14:tracePt t="200826" x="2941638" y="4048125"/>
          <p14:tracePt t="200846" x="2951163" y="4048125"/>
          <p14:tracePt t="201012" x="2970213" y="4048125"/>
          <p14:tracePt t="201022" x="2989263" y="4048125"/>
          <p14:tracePt t="201028" x="3036888" y="4048125"/>
          <p14:tracePt t="201038" x="3063875" y="4048125"/>
          <p14:tracePt t="201042" x="3101975" y="4048125"/>
          <p14:tracePt t="201052" x="3140075" y="4048125"/>
          <p14:tracePt t="201061" x="3178175" y="4038600"/>
          <p14:tracePt t="201067" x="3206750" y="4038600"/>
          <p14:tracePt t="201077" x="3244850" y="4038600"/>
          <p14:tracePt t="201081" x="3281363" y="4038600"/>
          <p14:tracePt t="201092" x="3338513" y="4038600"/>
          <p14:tracePt t="201102" x="3433763" y="4048125"/>
          <p14:tracePt t="201109" x="3508375" y="4048125"/>
          <p14:tracePt t="201117" x="3613150" y="4048125"/>
          <p14:tracePt t="201122" x="3708400" y="4057650"/>
          <p14:tracePt t="201134" x="3773488" y="4086225"/>
          <p14:tracePt t="201143" x="3849688" y="4086225"/>
          <p14:tracePt t="201148" x="3878263" y="4095750"/>
          <p14:tracePt t="201159" x="3906838" y="4105275"/>
          <p14:tracePt t="201164" x="3925888" y="4114800"/>
          <p14:tracePt t="201175" x="3935413" y="4124325"/>
          <p14:tracePt t="201183" x="3944938" y="4124325"/>
          <p14:tracePt t="201189" x="3952875" y="4133850"/>
          <p14:tracePt t="201198" x="3962400" y="4133850"/>
          <p14:tracePt t="201205" x="3981450" y="4143375"/>
          <p14:tracePt t="201214" x="3990975" y="4143375"/>
          <p14:tracePt t="201225" x="4000500" y="4143375"/>
          <p14:tracePt t="201228" x="4038600" y="4143375"/>
          <p14:tracePt t="201241" x="4067175" y="4143375"/>
          <p14:tracePt t="201243" x="4095750" y="4143375"/>
          <p14:tracePt t="201256" x="4143375" y="4143375"/>
          <p14:tracePt t="201264" x="4171950" y="4143375"/>
          <p14:tracePt t="201272" x="4237038" y="4143375"/>
          <p14:tracePt t="201280" x="4303713" y="4143375"/>
          <p14:tracePt t="201283" x="4379913" y="4133850"/>
          <p14:tracePt t="201293" x="4454525" y="4133850"/>
          <p14:tracePt t="201306" x="4530725" y="4133850"/>
          <p14:tracePt t="201310" x="4606925" y="4133850"/>
          <p14:tracePt t="201322" x="4652963" y="4124325"/>
          <p14:tracePt t="201326" x="4748213" y="4114800"/>
          <p14:tracePt t="201334" x="4805363" y="4114800"/>
          <p14:tracePt t="201344" x="4908550" y="4086225"/>
          <p14:tracePt t="201349" x="4975225" y="4076700"/>
          <p14:tracePt t="201359" x="5051425" y="4057650"/>
          <p14:tracePt t="201365" x="5145088" y="4029075"/>
          <p14:tracePt t="201376" x="5230813" y="4019550"/>
          <p14:tracePt t="201390" x="5305425" y="4000500"/>
          <p14:tracePt t="201392" x="5362575" y="4000500"/>
          <p14:tracePt t="201399" x="5429250" y="3992563"/>
          <p14:tracePt t="201406" x="5457825" y="3983038"/>
          <p14:tracePt t="201416" x="5486400" y="3983038"/>
          <p14:tracePt t="201425" x="5514975" y="3973513"/>
          <p14:tracePt t="201472" x="5524500" y="3973513"/>
          <p14:tracePt t="201496" x="5532438" y="3973513"/>
          <p14:tracePt t="201511" x="5541963" y="3973513"/>
          <p14:tracePt t="201562" x="5551488" y="3973513"/>
          <p14:tracePt t="201566" x="5551488" y="3983038"/>
          <p14:tracePt t="201578" x="5561013" y="3983038"/>
          <p14:tracePt t="201588" x="5561013" y="4000500"/>
          <p14:tracePt t="201627" x="5570538" y="4010025"/>
          <p14:tracePt t="201632" x="5570538" y="4019550"/>
          <p14:tracePt t="201754" x="5570538" y="4010025"/>
          <p14:tracePt t="201764" x="5570538" y="4000500"/>
          <p14:tracePt t="201768" x="5580063" y="4000500"/>
          <p14:tracePt t="201859" x="5589588" y="4019550"/>
          <p14:tracePt t="201869" x="5618163" y="4067175"/>
          <p14:tracePt t="201875" x="5627688" y="4095750"/>
          <p14:tracePt t="201883" x="5637213" y="4152900"/>
          <p14:tracePt t="201989" x="5637213" y="4143375"/>
          <p14:tracePt t="201995" x="5637213" y="4133850"/>
          <p14:tracePt t="202005" x="5637213" y="4124325"/>
          <p14:tracePt t="202009" x="5637213" y="4114800"/>
          <p14:tracePt t="202021" x="5627688" y="4114800"/>
          <p14:tracePt t="204124" x="5627688" y="4143375"/>
          <p14:tracePt t="204256" x="5627688" y="4133850"/>
          <p14:tracePt t="204336" x="5627688" y="4143375"/>
          <p14:tracePt t="204350" x="5627688" y="4152900"/>
          <p14:tracePt t="204358" x="5627688" y="4162425"/>
          <p14:tracePt t="204435" x="5627688" y="4143375"/>
          <p14:tracePt t="204448" x="5627688" y="4133850"/>
          <p14:tracePt t="204461" x="5627688" y="4124325"/>
          <p14:tracePt t="204471" x="5627688" y="4105275"/>
          <p14:tracePt t="204511" x="5627688" y="4095750"/>
          <p14:tracePt t="204541" x="5627688" y="4114800"/>
          <p14:tracePt t="204556" x="5627688" y="4124325"/>
          <p14:tracePt t="204567" x="5627688" y="4133850"/>
          <p14:tracePt t="204638" x="5627688" y="4124325"/>
          <p14:tracePt t="204648" x="5627688" y="4114800"/>
          <p14:tracePt t="204658" x="5627688" y="4095750"/>
          <p14:tracePt t="204664" x="5618163" y="4086225"/>
          <p14:tracePt t="204675" x="5618163" y="4076700"/>
          <p14:tracePt t="204739" x="5618163" y="4095750"/>
          <p14:tracePt t="204755" x="5618163" y="4114800"/>
          <p14:tracePt t="204759" x="5618163" y="4133850"/>
          <p14:tracePt t="204866" x="5608638" y="4114800"/>
          <p14:tracePt t="204890" x="5608638" y="4105275"/>
          <p14:tracePt t="205026" x="5637213" y="4105275"/>
          <p14:tracePt t="205036" x="5684838" y="4105275"/>
          <p14:tracePt t="205042" x="5722938" y="4105275"/>
          <p14:tracePt t="205054" x="5797550" y="4086225"/>
          <p14:tracePt t="205061" x="5845175" y="4067175"/>
          <p14:tracePt t="205067" x="5911850" y="4057650"/>
          <p14:tracePt t="205077" x="5969000" y="4029075"/>
          <p14:tracePt t="205081" x="6091238" y="4010025"/>
          <p14:tracePt t="205092" x="6299200" y="3983038"/>
          <p14:tracePt t="205105" x="6450013" y="3954463"/>
          <p14:tracePt t="205108" x="6650038" y="3906838"/>
          <p14:tracePt t="205117" x="6781800" y="3868738"/>
          <p14:tracePt t="205124" x="6913563" y="3859213"/>
          <p14:tracePt t="205131" x="7104063" y="3821113"/>
          <p14:tracePt t="205142" x="7254875" y="3811588"/>
          <p14:tracePt t="205148" x="7415213" y="3783013"/>
          <p14:tracePt t="205158" x="7548563" y="3746500"/>
          <p14:tracePt t="205163" x="7661275" y="3717925"/>
          <p14:tracePt t="205174" x="7727950" y="3708400"/>
          <p14:tracePt t="205184" x="7747000" y="3698875"/>
          <p14:tracePt t="205188" x="7766050" y="3698875"/>
          <p14:tracePt t="205197" x="7785100" y="3698875"/>
          <p14:tracePt t="205264" x="7766050" y="3698875"/>
          <p14:tracePt t="205269" x="7747000" y="3717925"/>
          <p14:tracePt t="205279" x="7727950" y="3746500"/>
          <p14:tracePt t="205284" x="7689850" y="3773488"/>
          <p14:tracePt t="205294" x="7661275" y="3792538"/>
          <p14:tracePt t="205305" x="7642225" y="3821113"/>
          <p14:tracePt t="205309" x="7623175" y="3840163"/>
          <p14:tracePt t="205321" x="7594600" y="3878263"/>
          <p14:tracePt t="205325" x="7575550" y="3906838"/>
          <p14:tracePt t="205334" x="7558088" y="3925888"/>
          <p14:tracePt t="205343" x="7548563" y="3944938"/>
          <p14:tracePt t="205350" x="7539038" y="3954463"/>
          <p14:tracePt t="205360" x="7519988" y="3973513"/>
          <p14:tracePt t="205364" x="7510463" y="3983038"/>
          <p14:tracePt t="205374" x="7500938" y="4000500"/>
          <p14:tracePt t="205383" x="7491413" y="4019550"/>
          <p14:tracePt t="205391" x="7481888" y="4029075"/>
          <p14:tracePt t="205407" x="7462838" y="4038600"/>
          <p14:tracePt t="205415" x="7453313" y="4038600"/>
          <p14:tracePt t="205425" x="7443788" y="4038600"/>
          <p14:tracePt t="205441" x="7434263" y="4038600"/>
          <p14:tracePt t="205473" x="7434263" y="4029075"/>
          <p14:tracePt t="205482" x="7434263" y="4019550"/>
          <p14:tracePt t="205488" x="7434263" y="3992563"/>
          <p14:tracePt t="205496" x="7434263" y="3983038"/>
          <p14:tracePt t="205507" x="7434263" y="3963988"/>
          <p14:tracePt t="205509" x="7434263" y="3954463"/>
          <p14:tracePt t="205522" x="7434263" y="3935413"/>
          <p14:tracePt t="205525" x="7434263" y="3916363"/>
          <p14:tracePt t="205575" x="7434263" y="3935413"/>
          <p14:tracePt t="205586" x="7424738" y="3973513"/>
          <p14:tracePt t="205592" x="7415213" y="4000500"/>
          <p14:tracePt t="205604" x="7377113" y="4048125"/>
          <p14:tracePt t="205608" x="7367588" y="4095750"/>
          <p14:tracePt t="205618" x="7339013" y="4152900"/>
          <p14:tracePt t="205626" x="7331075" y="4191000"/>
          <p14:tracePt t="205632" x="7321550" y="4219575"/>
          <p14:tracePt t="205642" x="7321550" y="4229100"/>
          <p14:tracePt t="205647" x="7312025" y="4237038"/>
          <p14:tracePt t="205697" x="7312025" y="4219575"/>
          <p14:tracePt t="205708" x="7312025" y="4171950"/>
          <p14:tracePt t="205711" x="7312025" y="4152900"/>
          <p14:tracePt t="205722" x="7312025" y="4124325"/>
          <p14:tracePt t="205728" x="7312025" y="4105275"/>
          <p14:tracePt t="205738" x="7312025" y="4095750"/>
          <p14:tracePt t="205748" x="7312025" y="4067175"/>
          <p14:tracePt t="205763" x="7312025" y="4048125"/>
          <p14:tracePt t="205767" x="7312025" y="4038600"/>
          <p14:tracePt t="205829" x="7312025" y="4048125"/>
          <p14:tracePt t="205834" x="7312025" y="4067175"/>
          <p14:tracePt t="205844" x="7312025" y="4086225"/>
          <p14:tracePt t="205850" x="7312025" y="4105275"/>
          <p14:tracePt t="205859" x="7312025" y="4114800"/>
          <p14:tracePt t="205868" x="7312025" y="4124325"/>
          <p14:tracePt t="205884" x="7312025" y="4133850"/>
          <p14:tracePt t="205900" x="7312025" y="4143375"/>
          <p14:tracePt t="205950" x="7321550" y="4124325"/>
          <p14:tracePt t="205954" x="7331075" y="4095750"/>
          <p14:tracePt t="205965" x="7339013" y="4076700"/>
          <p14:tracePt t="205971" x="7339013" y="4057650"/>
          <p14:tracePt t="205979" x="7339013" y="4038600"/>
          <p14:tracePt t="205991" x="7348538" y="4019550"/>
          <p14:tracePt t="205996" x="7348538" y="4010025"/>
          <p14:tracePt t="206009" x="7348538" y="4000500"/>
          <p14:tracePt t="206062" x="7348538" y="4010025"/>
          <p14:tracePt t="206072" x="7348538" y="4029075"/>
          <p14:tracePt t="206076" x="7348538" y="4057650"/>
          <p14:tracePt t="206088" x="7348538" y="4076700"/>
          <p14:tracePt t="206092" x="7348538" y="4086225"/>
          <p14:tracePt t="206104" x="7348538" y="4095750"/>
          <p14:tracePt t="206111" x="7348538" y="4114800"/>
          <p14:tracePt t="206126" x="7348538" y="4124325"/>
          <p14:tracePt t="206198" x="7348538" y="4105275"/>
          <p14:tracePt t="206207" x="7348538" y="4086225"/>
          <p14:tracePt t="206212" x="7348538" y="4076700"/>
          <p14:tracePt t="206221" x="7348538" y="4067175"/>
          <p14:tracePt t="206232" x="7348538" y="4057650"/>
          <p14:tracePt t="206294" x="7348538" y="4086225"/>
          <p14:tracePt t="206305" x="7348538" y="4114800"/>
          <p14:tracePt t="206313" x="7348538" y="4133850"/>
          <p14:tracePt t="206317" x="7348538" y="4152900"/>
          <p14:tracePt t="206327" x="7348538" y="4162425"/>
          <p14:tracePt t="206334" x="7348538" y="4171950"/>
          <p14:tracePt t="206414" x="7348538" y="4152900"/>
          <p14:tracePt t="206434" x="7348538" y="4133850"/>
          <p14:tracePt t="206441" x="7348538" y="4114800"/>
          <p14:tracePt t="206450" x="7348538" y="4105275"/>
          <p14:tracePt t="206454" x="7348538" y="4095750"/>
          <p14:tracePt t="206464" x="7348538" y="4086225"/>
          <p14:tracePt t="206479" x="7348538" y="4076700"/>
          <p14:tracePt t="206514" x="7348538" y="4067175"/>
          <p14:tracePt t="206546" x="7348538" y="4076700"/>
          <p14:tracePt t="206555" x="7348538" y="4086225"/>
          <p14:tracePt t="206656" x="7348538" y="4076700"/>
          <p14:tracePt t="206666" x="7348538" y="4067175"/>
          <p14:tracePt t="206676" x="7348538" y="4057650"/>
          <p14:tracePt t="206681" x="7348538" y="4048125"/>
          <p14:tracePt t="206746" x="7348538" y="4057650"/>
          <p14:tracePt t="206756" x="7348538" y="4086225"/>
          <p14:tracePt t="206761" x="7348538" y="4114800"/>
          <p14:tracePt t="206773" x="7348538" y="4152900"/>
          <p14:tracePt t="206777" x="7348538" y="4171950"/>
          <p14:tracePt t="206788" x="7348538" y="4191000"/>
          <p14:tracePt t="206797" x="7348538" y="4200525"/>
          <p14:tracePt t="206804" x="7348538" y="4210050"/>
          <p14:tracePt t="206812" x="7348538" y="4219575"/>
          <p14:tracePt t="206884" x="7348538" y="4210050"/>
          <p14:tracePt t="206897" x="7348538" y="4191000"/>
          <p14:tracePt t="206908" x="7348538" y="4181475"/>
          <p14:tracePt t="206947" x="7348538" y="4171950"/>
          <p14:tracePt t="206958" x="7339013" y="4171950"/>
          <p14:tracePt t="211402" x="7348538" y="4191000"/>
          <p14:tracePt t="211411" x="7367588" y="4229100"/>
          <p14:tracePt t="211423" x="7367588" y="4246563"/>
          <p14:tracePt t="211427" x="7377113" y="4246563"/>
          <p14:tracePt t="211438" x="7377113" y="4256088"/>
          <p14:tracePt t="211456" x="7386638" y="4256088"/>
          <p14:tracePt t="211505" x="7386638" y="4246563"/>
          <p14:tracePt t="211509" x="7386638" y="4237038"/>
          <p14:tracePt t="211520" x="7386638" y="4229100"/>
          <p14:tracePt t="211524" x="7386638" y="4219575"/>
          <p14:tracePt t="211535" x="7386638" y="4200525"/>
          <p14:tracePt t="211554" x="7386638" y="4171950"/>
          <p14:tracePt t="211557" x="7386638" y="4162425"/>
          <p14:tracePt t="211563" x="7386638" y="4152900"/>
          <p14:tracePt t="211574" x="7377113" y="4143375"/>
          <p14:tracePt t="211584" x="7377113" y="4133850"/>
          <p14:tracePt t="211680" x="7377113" y="4152900"/>
          <p14:tracePt t="211685" x="7377113" y="4171950"/>
          <p14:tracePt t="211696" x="7367588" y="4181475"/>
          <p14:tracePt t="211707" x="7367588" y="4191000"/>
          <p14:tracePt t="211726" x="7367588" y="4200525"/>
          <p14:tracePt t="211800" x="7367588" y="4191000"/>
          <p14:tracePt t="211805" x="7367588" y="4152900"/>
          <p14:tracePt t="211816" x="7358063" y="4143375"/>
          <p14:tracePt t="211826" x="7348538" y="4133850"/>
          <p14:tracePt t="211830" x="7348538" y="4124325"/>
          <p14:tracePt t="211841" x="7348538" y="4105275"/>
          <p14:tracePt t="211845" x="7348538" y="4095750"/>
          <p14:tracePt t="211858" x="7348538" y="4086225"/>
          <p14:tracePt t="211865" x="7348538" y="4076700"/>
          <p14:tracePt t="211936" x="7348538" y="4105275"/>
          <p14:tracePt t="211946" x="7348538" y="4124325"/>
          <p14:tracePt t="211953" x="7348538" y="4133850"/>
          <p14:tracePt t="211962" x="7348538" y="4143375"/>
          <p14:tracePt t="211971" x="7348538" y="4152900"/>
          <p14:tracePt t="211977" x="7348538" y="4162425"/>
          <p14:tracePt t="211988" x="7348538" y="4171950"/>
          <p14:tracePt t="211992" x="7348538" y="4191000"/>
          <p14:tracePt t="212020" x="7348538" y="4200525"/>
          <p14:tracePt t="212088" x="7348538" y="4191000"/>
          <p14:tracePt t="212098" x="7348538" y="4181475"/>
          <p14:tracePt t="212107" x="7348538" y="4171950"/>
          <p14:tracePt t="212123" x="7348538" y="4162425"/>
          <p14:tracePt t="212127" x="7348538" y="4152900"/>
          <p14:tracePt t="212148" x="7348538" y="4143375"/>
          <p14:tracePt t="212220" x="7348538" y="4171950"/>
          <p14:tracePt t="212229" x="7348538" y="4181475"/>
          <p14:tracePt t="212234" x="7348538" y="4200525"/>
          <p14:tracePt t="212243" x="7348538" y="4219575"/>
          <p14:tracePt t="212250" x="7348538" y="4229100"/>
          <p14:tracePt t="212260" x="7348538" y="4256088"/>
          <p14:tracePt t="212271" x="7348538" y="4265613"/>
          <p14:tracePt t="212365" x="7348538" y="4246563"/>
          <p14:tracePt t="212370" x="7348538" y="4229100"/>
          <p14:tracePt t="212390" x="7339013" y="4219575"/>
          <p14:tracePt t="212502" x="7339013" y="4229100"/>
          <p14:tracePt t="212511" x="7339013" y="4237038"/>
          <p14:tracePt t="212520" x="7339013" y="4246563"/>
          <p14:tracePt t="212598" x="7339013" y="4229100"/>
          <p14:tracePt t="212608" x="7339013" y="4210050"/>
          <p14:tracePt t="212624" x="7339013" y="4200525"/>
          <p14:tracePt t="213258" x="7348538" y="4200525"/>
          <p14:tracePt t="213267" x="7386638" y="4171950"/>
          <p14:tracePt t="213274" x="7424738" y="4105275"/>
          <p14:tracePt t="213285" x="7443788" y="4086225"/>
          <p14:tracePt t="213294" x="7472363" y="4038600"/>
          <p14:tracePt t="213297" x="7491413" y="4029075"/>
          <p14:tracePt t="213307" x="7500938" y="4000500"/>
          <p14:tracePt t="213314" x="7519988" y="3983038"/>
          <p14:tracePt t="213323" x="7539038" y="3954463"/>
          <p14:tracePt t="213335" x="7548563" y="3925888"/>
          <p14:tracePt t="213340" x="7566025" y="3906838"/>
          <p14:tracePt t="213349" x="7585075" y="3887788"/>
          <p14:tracePt t="213353" x="7613650" y="3868738"/>
          <p14:tracePt t="213364" x="7632700" y="3830638"/>
          <p14:tracePt t="213373" x="7651750" y="3811588"/>
          <p14:tracePt t="213379" x="7670800" y="3783013"/>
          <p14:tracePt t="213391" x="7680325" y="3765550"/>
          <p14:tracePt t="213393" x="7699375" y="3727450"/>
          <p14:tracePt t="213404" x="7727950" y="3708400"/>
          <p14:tracePt t="213413" x="7747000" y="3670300"/>
          <p14:tracePt t="213423" x="7793038" y="3613150"/>
          <p14:tracePt t="213429" x="7869238" y="3546475"/>
          <p14:tracePt t="213437" x="7935913" y="3490913"/>
          <p14:tracePt t="213446" x="7983538" y="3452813"/>
          <p14:tracePt t="213457" x="8029575" y="3414713"/>
          <p14:tracePt t="213460" x="8115300" y="3357563"/>
          <p14:tracePt t="213471" x="8201025" y="3319463"/>
          <p14:tracePt t="213476" x="8275638" y="3244850"/>
          <p14:tracePt t="213488" x="8323263" y="3225800"/>
          <p14:tracePt t="213496" x="8370888" y="3187700"/>
          <p14:tracePt t="213500" x="8399463" y="3149600"/>
          <p14:tracePt t="213509" x="8437563" y="3140075"/>
          <p14:tracePt t="213537" x="8447088" y="3140075"/>
          <p14:tracePt t="213595" x="8447088" y="3149600"/>
          <p14:tracePt t="213605" x="8456613" y="3168650"/>
          <p14:tracePt t="213615" x="8466138" y="3178175"/>
          <p14:tracePt t="213623" x="8474075" y="3197225"/>
          <p14:tracePt t="213632" x="8483600" y="3206750"/>
          <p14:tracePt t="213638" x="8483600" y="3216275"/>
          <p14:tracePt t="213647" x="8502650" y="3254375"/>
          <p14:tracePt t="213657" x="8512175" y="3273425"/>
          <p14:tracePt t="213661" x="8521700" y="3302000"/>
          <p14:tracePt t="213673" x="8531225" y="3328988"/>
          <p14:tracePt t="213675" x="8550275" y="3395663"/>
          <p14:tracePt t="213687" x="8559800" y="3433763"/>
          <p14:tracePt t="213698" x="8559800" y="3462338"/>
          <p14:tracePt t="213703" x="8569325" y="3509963"/>
          <p14:tracePt t="213712" x="8569325" y="3538538"/>
          <p14:tracePt t="213720" x="8578850" y="3584575"/>
          <p14:tracePt t="213728" x="8588375" y="3613150"/>
          <p14:tracePt t="213737" x="8588375" y="3641725"/>
          <p14:tracePt t="213741" x="8597900" y="3679825"/>
          <p14:tracePt t="213753" x="8597900" y="3689350"/>
          <p14:tracePt t="213757" x="8607425" y="3727450"/>
          <p14:tracePt t="213771" x="8607425" y="3746500"/>
          <p14:tracePt t="213777" x="8616950" y="3765550"/>
          <p14:tracePt t="213786" x="8626475" y="3783013"/>
          <p14:tracePt t="213793" x="8636000" y="3811588"/>
          <p14:tracePt t="213797" x="8636000" y="3830638"/>
          <p14:tracePt t="213807" x="8664575" y="3849688"/>
          <p14:tracePt t="213820" x="8674100" y="3878263"/>
          <p14:tracePt t="213824" x="8683625" y="3916363"/>
          <p14:tracePt t="213836" x="8683625" y="3925888"/>
          <p14:tracePt t="213838" x="8693150" y="3935413"/>
          <p14:tracePt t="213847" x="8701088" y="3944938"/>
          <p14:tracePt t="213857" x="8710613" y="3973513"/>
          <p14:tracePt t="213864" x="8720138" y="3992563"/>
          <p14:tracePt t="213876" x="8739188" y="4029075"/>
          <p14:tracePt t="213880" x="8748713" y="4057650"/>
          <p14:tracePt t="213891" x="8758238" y="4086225"/>
          <p14:tracePt t="213900" x="8767763" y="4095750"/>
          <p14:tracePt t="213904" x="8767763" y="4105275"/>
          <p14:tracePt t="213913" x="8777288" y="4133850"/>
          <p14:tracePt t="213920" x="8786813" y="4143375"/>
          <p14:tracePt t="213929" x="8786813" y="4152900"/>
          <p14:tracePt t="213940" x="8786813" y="4162425"/>
          <p14:tracePt t="213944" x="8786813" y="4171950"/>
          <p14:tracePt t="213956" x="8786813" y="4181475"/>
          <p14:tracePt t="213960" x="8796338" y="4200525"/>
          <p14:tracePt t="213970" x="8796338" y="4210050"/>
          <p14:tracePt t="213980" x="8796338" y="4219575"/>
          <p14:tracePt t="213987" x="8796338" y="4237038"/>
          <p14:tracePt t="214009" x="8796338" y="4246563"/>
          <p14:tracePt t="214075" x="8805863" y="4237038"/>
          <p14:tracePt t="214079" x="8815388" y="4200525"/>
          <p14:tracePt t="214091" x="8843963" y="4114800"/>
          <p14:tracePt t="214099" x="8882063" y="4010025"/>
          <p14:tracePt t="214107" x="8928100" y="3935413"/>
          <p14:tracePt t="214115" x="8966200" y="3849688"/>
          <p14:tracePt t="214120" x="8994775" y="3765550"/>
          <p14:tracePt t="214132" x="9023350" y="3679825"/>
          <p14:tracePt t="214141" x="9051925" y="3622675"/>
          <p14:tracePt t="214146" x="9061450" y="3575050"/>
          <p14:tracePt t="214157" x="9080500" y="3546475"/>
          <p14:tracePt t="214161" x="9080500" y="3509963"/>
          <p14:tracePt t="214173" x="9090025" y="3481388"/>
          <p14:tracePt t="214181" x="9099550" y="3471863"/>
          <p14:tracePt t="214188" x="9099550" y="3452813"/>
          <p14:tracePt t="214196" x="9109075" y="3433763"/>
          <p14:tracePt t="214211" x="9109075" y="3424238"/>
          <p14:tracePt t="214224" x="9118600" y="3414713"/>
          <p14:tracePt t="214226" x="9118600" y="3405188"/>
          <p14:tracePt t="214237" x="9137650" y="3395663"/>
          <p14:tracePt t="214253" x="9155113" y="3386138"/>
          <p14:tracePt t="214270" x="9174163" y="3386138"/>
          <p14:tracePt t="214278" x="9183688" y="3386138"/>
          <p14:tracePt t="214291" x="9193213" y="3386138"/>
          <p14:tracePt t="214304" x="9221788" y="3386138"/>
          <p14:tracePt t="214307" x="9250363" y="3386138"/>
          <p14:tracePt t="214320" x="9269413" y="3395663"/>
          <p14:tracePt t="214323" x="9307513" y="3405188"/>
          <p14:tracePt t="214332" x="9326563" y="3424238"/>
          <p14:tracePt t="214341" x="9355138" y="3462338"/>
          <p14:tracePt t="214347" x="9364663" y="3471863"/>
          <p14:tracePt t="214357" x="9382125" y="3500438"/>
          <p14:tracePt t="214364" x="9420225" y="3556000"/>
          <p14:tracePt t="214373" x="9448800" y="3622675"/>
          <p14:tracePt t="214387" x="9486900" y="3708400"/>
          <p14:tracePt t="214388" x="9496425" y="3783013"/>
          <p14:tracePt t="214398" x="9544050" y="3868738"/>
          <p14:tracePt t="214404" x="9572625" y="3954463"/>
          <p14:tracePt t="214413" x="9599613" y="4029075"/>
          <p14:tracePt t="214423" x="9609138" y="4076700"/>
          <p14:tracePt t="214428" x="9618663" y="4124325"/>
          <p14:tracePt t="214438" x="9628188" y="4162425"/>
          <p14:tracePt t="214444" x="9637713" y="4181475"/>
          <p14:tracePt t="214453" x="9637713" y="4219575"/>
          <p14:tracePt t="214470" x="9637713" y="4237038"/>
          <p14:tracePt t="214480" x="9637713" y="4246563"/>
          <p14:tracePt t="214506" x="9637713" y="4256088"/>
          <p14:tracePt t="214646" x="9647238" y="4246563"/>
          <p14:tracePt t="214655" x="9656763" y="4219575"/>
          <p14:tracePt t="214666" x="9675813" y="4171950"/>
          <p14:tracePt t="214670" x="9694863" y="4105275"/>
          <p14:tracePt t="214681" x="9713913" y="4057650"/>
          <p14:tracePt t="214687" x="9732963" y="4000500"/>
          <p14:tracePt t="214695" x="9752013" y="3935413"/>
          <p14:tracePt t="214707" x="9771063" y="3878263"/>
          <p14:tracePt t="214712" x="9790113" y="3840163"/>
          <p14:tracePt t="214723" x="9799638" y="3811588"/>
          <p14:tracePt t="214725" x="9799638" y="3783013"/>
          <p14:tracePt t="214737" x="9799638" y="3756025"/>
          <p14:tracePt t="214746" x="9809163" y="3746500"/>
          <p14:tracePt t="214754" x="9809163" y="3736975"/>
          <p14:tracePt t="214762" x="9809163" y="3717925"/>
          <p14:tracePt t="214766" x="9809163" y="3698875"/>
          <p14:tracePt t="214776" x="9809163" y="3679825"/>
          <p14:tracePt t="214787" x="9809163" y="3651250"/>
          <p14:tracePt t="214791" x="9809163" y="3613150"/>
          <p14:tracePt t="214804" x="9809163" y="3575050"/>
          <p14:tracePt t="214807" x="9809163" y="3546475"/>
          <p14:tracePt t="214820" x="9809163" y="3509963"/>
          <p14:tracePt t="214827" x="9809163" y="3500438"/>
          <p14:tracePt t="214832" x="9809163" y="3490913"/>
          <p14:tracePt t="214842" x="9818688" y="3471863"/>
          <p14:tracePt t="214847" x="9818688" y="3462338"/>
          <p14:tracePt t="214870" x="9826625" y="3452813"/>
          <p14:tracePt t="214897" x="9836150" y="3452813"/>
          <p14:tracePt t="214908" x="9845675" y="3452813"/>
          <p14:tracePt t="214923" x="9855200" y="3452813"/>
          <p14:tracePt t="214947" x="9864725" y="3452813"/>
          <p14:tracePt t="214953" x="9874250" y="3452813"/>
          <p14:tracePt t="214969" x="9883775" y="3452813"/>
          <p14:tracePt t="214978" x="9893300" y="3462338"/>
          <p14:tracePt t="214994" x="9921875" y="3481388"/>
          <p14:tracePt t="215006" x="9921875" y="3490913"/>
          <p14:tracePt t="215007" x="9931400" y="3500438"/>
          <p14:tracePt t="215020" x="9950450" y="3538538"/>
          <p14:tracePt t="215028" x="9959975" y="3556000"/>
          <p14:tracePt t="215037" x="9969500" y="3575050"/>
          <p14:tracePt t="215044" x="9969500" y="3594100"/>
          <p14:tracePt t="215047" x="9969500" y="3613150"/>
          <p14:tracePt t="215059" x="9969500" y="3641725"/>
          <p14:tracePt t="215070" x="9969500" y="3660775"/>
          <p14:tracePt t="215073" x="9969500" y="3689350"/>
          <p14:tracePt t="215087" x="9969500" y="3708400"/>
          <p14:tracePt t="215090" x="9969500" y="3746500"/>
          <p14:tracePt t="215100" x="9969500" y="3773488"/>
          <p14:tracePt t="215109" x="9969500" y="3802063"/>
          <p14:tracePt t="215114" x="9969500" y="3830638"/>
          <p14:tracePt t="215124" x="9969500" y="3878263"/>
          <p14:tracePt t="215129" x="9969500" y="3916363"/>
          <p14:tracePt t="215140" x="9969500" y="3944938"/>
          <p14:tracePt t="215150" x="9969500" y="3983038"/>
          <p14:tracePt t="215154" x="9969500" y="4019550"/>
          <p14:tracePt t="215165" x="9969500" y="4038600"/>
          <p14:tracePt t="215171" x="9969500" y="4076700"/>
          <p14:tracePt t="215180" x="9969500" y="4114800"/>
          <p14:tracePt t="215191" x="9969500" y="4133850"/>
          <p14:tracePt t="215208" x="9969500" y="4152900"/>
          <p14:tracePt t="215209" x="9969500" y="4171950"/>
          <p14:tracePt t="215220" x="9969500" y="4191000"/>
          <p14:tracePt t="215238" x="9969500" y="4200525"/>
          <p14:tracePt t="215246" x="9969500" y="4219575"/>
          <p14:tracePt t="215249" x="9969500" y="4229100"/>
          <p14:tracePt t="215274" x="9969500" y="4237038"/>
          <p14:tracePt t="215276" x="9969500" y="4246563"/>
          <p14:tracePt t="215303" x="9969500" y="4256088"/>
          <p14:tracePt t="215422" x="9969500" y="4246563"/>
          <p14:tracePt t="215438" x="9969500" y="4219575"/>
          <p14:tracePt t="215447" x="9959975" y="4200525"/>
          <p14:tracePt t="215453" x="9959975" y="4191000"/>
          <p14:tracePt t="215462" x="9940925" y="4114800"/>
          <p14:tracePt t="215473" x="9940925" y="4076700"/>
          <p14:tracePt t="215477" x="9940925" y="4029075"/>
          <p14:tracePt t="215488" x="9940925" y="3973513"/>
          <p14:tracePt t="215491" x="9940925" y="3916363"/>
          <p14:tracePt t="215503" x="9940925" y="3878263"/>
          <p14:tracePt t="215511" x="9940925" y="3821113"/>
          <p14:tracePt t="215520" x="9940925" y="3765550"/>
          <p14:tracePt t="215527" x="9940925" y="3717925"/>
          <p14:tracePt t="215537" x="9940925" y="3679825"/>
          <p14:tracePt t="215554" x="9940925" y="3613150"/>
          <p14:tracePt t="215557" x="9940925" y="3575050"/>
          <p14:tracePt t="215570" x="9940925" y="3529013"/>
          <p14:tracePt t="215574" x="9940925" y="3490913"/>
          <p14:tracePt t="215587" x="9969500" y="3424238"/>
          <p14:tracePt t="215594" x="9969500" y="3376613"/>
          <p14:tracePt t="215597" x="9998075" y="3338513"/>
          <p14:tracePt t="215608" x="10007600" y="3302000"/>
          <p14:tracePt t="215613" x="10017125" y="3282950"/>
          <p14:tracePt t="215624" x="10036175" y="3254375"/>
          <p14:tracePt t="215637" x="10053638" y="3216275"/>
          <p14:tracePt t="215641" x="10072688" y="3187700"/>
          <p14:tracePt t="215651" x="10110788" y="3159125"/>
          <p14:tracePt t="215653" x="10196513" y="3111500"/>
          <p14:tracePt t="215664" x="10263188" y="3092450"/>
          <p14:tracePt t="215673" x="10337800" y="3046413"/>
          <p14:tracePt t="215680" x="10404475" y="3046413"/>
          <p14:tracePt t="215690" x="10423525" y="3036888"/>
          <p14:tracePt t="215693" x="10480675" y="3027363"/>
          <p14:tracePt t="215703" x="10517188" y="3027363"/>
          <p14:tracePt t="215716" x="10545763" y="3027363"/>
          <p14:tracePt t="215720" x="10583863" y="3027363"/>
          <p14:tracePt t="215729" x="10612438" y="3027363"/>
          <p14:tracePt t="215737" x="10641013" y="3036888"/>
          <p14:tracePt t="215746" x="10660063" y="3055938"/>
          <p14:tracePt t="215756" x="10669588" y="3065463"/>
          <p14:tracePt t="215759" x="10679113" y="3084513"/>
          <p14:tracePt t="215770" x="10707688" y="3130550"/>
          <p14:tracePt t="215775" x="10717213" y="3159125"/>
          <p14:tracePt t="215787" x="10725150" y="3216275"/>
          <p14:tracePt t="215796" x="10734675" y="3282950"/>
          <p14:tracePt t="215800" x="10734675" y="3319463"/>
          <p14:tracePt t="215812" x="10734675" y="3367088"/>
          <p14:tracePt t="215815" x="10744200" y="3424238"/>
          <p14:tracePt t="215826" x="10744200" y="3462338"/>
          <p14:tracePt t="215837" x="10744200" y="3481388"/>
          <p14:tracePt t="215840" x="10744200" y="3538538"/>
          <p14:tracePt t="215850" x="10744200" y="3565525"/>
          <p14:tracePt t="215856" x="10744200" y="3613150"/>
          <p14:tracePt t="215866" x="10744200" y="3641725"/>
          <p14:tracePt t="215876" x="10744200" y="3689350"/>
          <p14:tracePt t="215882" x="10744200" y="3727450"/>
          <p14:tracePt t="215892" x="10744200" y="3773488"/>
          <p14:tracePt t="215895" x="10744200" y="3792538"/>
          <p14:tracePt t="215906" x="10734675" y="3821113"/>
          <p14:tracePt t="215915" x="10734675" y="3859213"/>
          <p14:tracePt t="215923" x="10725150" y="3897313"/>
          <p14:tracePt t="215931" x="10725150" y="3925888"/>
          <p14:tracePt t="215937" x="10725150" y="3954463"/>
          <p14:tracePt t="215946" x="10725150" y="3983038"/>
          <p14:tracePt t="215957" x="10725150" y="4010025"/>
          <p14:tracePt t="215961" x="10725150" y="4029075"/>
          <p14:tracePt t="215973" x="10725150" y="4086225"/>
          <p14:tracePt t="215978" x="10725150" y="4095750"/>
          <p14:tracePt t="215987" x="10725150" y="4105275"/>
          <p14:tracePt t="215997" x="10725150" y="4124325"/>
          <p14:tracePt t="216003" x="10725150" y="4133850"/>
          <p14:tracePt t="216011" x="10725150" y="4152900"/>
          <p14:tracePt t="216039" x="10725150" y="4162425"/>
          <p14:tracePt t="216058" x="10734675" y="4171950"/>
          <p14:tracePt t="216077" x="10734675" y="4181475"/>
          <p14:tracePt t="216081" x="10744200" y="4181475"/>
          <p14:tracePt t="216326" x="10744200" y="4191000"/>
          <p14:tracePt t="216338" x="10744200" y="4200525"/>
          <p14:tracePt t="216350" x="10744200" y="4210050"/>
          <p14:tracePt t="216357" x="10753725" y="4210050"/>
          <p14:tracePt t="216365" x="10753725" y="4219575"/>
          <p14:tracePt t="216380" x="10753725" y="4229100"/>
          <p14:tracePt t="216390" x="10753725" y="4237038"/>
          <p14:tracePt t="216407" x="10753725" y="4246563"/>
          <p14:tracePt t="216423" x="10753725" y="4256088"/>
          <p14:tracePt t="216432" x="10763250" y="4256088"/>
          <p14:tracePt t="216446" x="10763250" y="4265613"/>
          <p14:tracePt t="216457" x="10772775" y="4265613"/>
          <p14:tracePt t="216473" x="10782300" y="4265613"/>
          <p14:tracePt t="216496" x="10791825" y="4265613"/>
          <p14:tracePt t="216503" x="10810875" y="4265613"/>
          <p14:tracePt t="216511" x="10829925" y="4265613"/>
          <p14:tracePt t="216516" x="10858500" y="4237038"/>
          <p14:tracePt t="216525" x="10877550" y="4210050"/>
          <p14:tracePt t="216537" x="10915650" y="4191000"/>
          <p14:tracePt t="216554" x="10961688" y="4133850"/>
          <p14:tracePt t="216557" x="10980738" y="4114800"/>
          <p14:tracePt t="216570" x="11009313" y="4086225"/>
          <p14:tracePt t="216578" x="11009313" y="4076700"/>
          <p14:tracePt t="216581" x="11028363" y="4057650"/>
          <p14:tracePt t="216591" x="11028363" y="4038600"/>
          <p14:tracePt t="216597" x="11028363" y="4019550"/>
          <p14:tracePt t="216608" x="11028363" y="4000500"/>
          <p14:tracePt t="216620" x="11028363" y="3983038"/>
          <p14:tracePt t="216624" x="11009313" y="3954463"/>
          <p14:tracePt t="216632" x="10999788" y="3916363"/>
          <p14:tracePt t="216638" x="10980738" y="3887788"/>
          <p14:tracePt t="216648" x="10961688" y="3859213"/>
          <p14:tracePt t="216657" x="10952163" y="3849688"/>
          <p14:tracePt t="216664" x="10934700" y="3830638"/>
          <p14:tracePt t="216674" x="10934700" y="3821113"/>
          <p14:tracePt t="216678" x="10915650" y="3802063"/>
          <p14:tracePt t="216688" x="10906125" y="3792538"/>
          <p14:tracePt t="216697" x="10896600" y="3792538"/>
          <p14:tracePt t="216703" x="10877550" y="3765550"/>
          <p14:tracePt t="216714" x="10868025" y="3756025"/>
          <p14:tracePt t="216720" x="10868025" y="3746500"/>
          <p14:tracePt t="216728" x="10848975" y="3736975"/>
          <p14:tracePt t="216738" x="10839450" y="3727450"/>
          <p14:tracePt t="216754" x="10820400" y="3727450"/>
          <p14:tracePt t="216759" x="10810875" y="3727450"/>
          <p14:tracePt t="216771" x="10801350" y="3727450"/>
          <p14:tracePt t="216787" x="10782300" y="3727450"/>
          <p14:tracePt t="216794" x="10763250" y="3736975"/>
          <p14:tracePt t="216800" x="10753725" y="3746500"/>
          <p14:tracePt t="216809" x="10744200" y="3756025"/>
          <p14:tracePt t="216820" x="10725150" y="3765550"/>
          <p14:tracePt t="216824" x="10717213" y="3773488"/>
          <p14:tracePt t="216837" x="10707688" y="3773488"/>
          <p14:tracePt t="216840" x="10688638" y="3792538"/>
          <p14:tracePt t="216850" x="10688638" y="3802063"/>
          <p14:tracePt t="216860" x="10679113" y="3811588"/>
          <p14:tracePt t="216865" x="10669588" y="3821113"/>
          <p14:tracePt t="216880" x="10660063" y="3830638"/>
          <p14:tracePt t="216890" x="10650538" y="3840163"/>
          <p14:tracePt t="216906" x="10621963" y="3906838"/>
          <p14:tracePt t="216916" x="10612438" y="3925888"/>
          <p14:tracePt t="216920" x="10612438" y="3944938"/>
          <p14:tracePt t="216929" x="10602913" y="3983038"/>
          <p14:tracePt t="216940" x="10602913" y="3992563"/>
          <p14:tracePt t="216946" x="10602913" y="4010025"/>
          <p14:tracePt t="216957" x="10583863" y="4048125"/>
          <p14:tracePt t="216959" x="10583863" y="4076700"/>
          <p14:tracePt t="216970" x="10574338" y="4095750"/>
          <p14:tracePt t="216981" x="10574338" y="4114800"/>
          <p14:tracePt t="216987" x="10574338" y="4133850"/>
          <p14:tracePt t="216996" x="10574338" y="4143375"/>
          <p14:tracePt t="217011" x="10574338" y="4152900"/>
          <p14:tracePt t="217022" x="10574338" y="4162425"/>
          <p14:tracePt t="217026" x="10574338" y="4171950"/>
          <p14:tracePt t="217037" x="10574338" y="4181475"/>
          <p14:tracePt t="217041" x="10574338" y="4191000"/>
          <p14:tracePt t="217053" x="10574338" y="4210050"/>
          <p14:tracePt t="217075" x="10583863" y="4219575"/>
          <p14:tracePt t="217082" x="10593388" y="4229100"/>
          <p14:tracePt t="217103" x="10602913" y="4237038"/>
          <p14:tracePt t="217106" x="10612438" y="4246563"/>
          <p14:tracePt t="217122" x="10621963" y="4256088"/>
          <p14:tracePt t="217132" x="10621963" y="4265613"/>
          <p14:tracePt t="217142" x="10631488" y="4265613"/>
          <p14:tracePt t="217157" x="10641013" y="4265613"/>
          <p14:tracePt t="217162" x="10650538" y="4265613"/>
          <p14:tracePt t="217181" x="10679113" y="4265613"/>
          <p14:tracePt t="217188" x="10698163" y="4265613"/>
          <p14:tracePt t="217197" x="10734675" y="4256088"/>
          <p14:tracePt t="217203" x="10753725" y="4246563"/>
          <p14:tracePt t="217214" x="10801350" y="4229100"/>
          <p14:tracePt t="217223" x="10839450" y="4219575"/>
          <p14:tracePt t="217228" x="10839450" y="4210050"/>
          <p14:tracePt t="217239" x="10896600" y="4191000"/>
          <p14:tracePt t="217243" x="10915650" y="4171950"/>
          <p14:tracePt t="217255" x="10944225" y="4152900"/>
          <p14:tracePt t="217263" x="10980738" y="4133850"/>
          <p14:tracePt t="217270" x="10999788" y="4124325"/>
          <p14:tracePt t="217277" x="11009313" y="4124325"/>
          <p14:tracePt t="217287" x="11018838" y="4114800"/>
          <p14:tracePt t="217304" x="11018838" y="4105275"/>
          <p14:tracePt t="217308" x="11028363" y="4105275"/>
          <p14:tracePt t="217324" x="11028363" y="4095750"/>
          <p14:tracePt t="217337" x="11037888" y="4086225"/>
          <p14:tracePt t="217344" x="11037888" y="4067175"/>
          <p14:tracePt t="217351" x="11037888" y="4057650"/>
          <p14:tracePt t="217359" x="11047413" y="4038600"/>
          <p14:tracePt t="217364" x="11047413" y="4029075"/>
          <p14:tracePt t="217387" x="11047413" y="4019550"/>
          <p14:tracePt t="217390" x="11047413" y="4010025"/>
          <p14:tracePt t="217400" x="11047413" y="3992563"/>
          <p14:tracePt t="217403" x="11047413" y="3983038"/>
          <p14:tracePt t="217414" x="11047413" y="3963988"/>
          <p14:tracePt t="217424" x="11047413" y="3944938"/>
          <p14:tracePt t="217429" x="11037888" y="3944938"/>
          <p14:tracePt t="217440" x="11028363" y="3935413"/>
          <p14:tracePt t="217443" x="11018838" y="3916363"/>
          <p14:tracePt t="217456" x="11009313" y="3906838"/>
          <p14:tracePt t="217466" x="11009313" y="3897313"/>
          <p14:tracePt t="217470" x="10999788" y="3897313"/>
          <p14:tracePt t="217480" x="10990263" y="3887788"/>
          <p14:tracePt t="217487" x="10980738" y="3887788"/>
          <p14:tracePt t="217496" x="10961688" y="3878263"/>
          <p14:tracePt t="217507" x="10952163" y="3878263"/>
          <p14:tracePt t="217509" x="10944225" y="3878263"/>
          <p14:tracePt t="217520" x="10915650" y="3878263"/>
          <p14:tracePt t="217525" x="10906125" y="3878263"/>
          <p14:tracePt t="217537" x="10887075" y="3878263"/>
          <p14:tracePt t="217546" x="10877550" y="3878263"/>
          <p14:tracePt t="217550" x="10858500" y="3878263"/>
          <p14:tracePt t="217561" x="10839450" y="3887788"/>
          <p14:tracePt t="217570" x="10829925" y="3887788"/>
          <p14:tracePt t="217575" x="10820400" y="3897313"/>
          <p14:tracePt t="217587" x="10801350" y="3897313"/>
          <p14:tracePt t="217591" x="10791825" y="3897313"/>
          <p14:tracePt t="217603" x="10791825" y="3906838"/>
          <p14:tracePt t="217608" x="10772775" y="3916363"/>
          <p14:tracePt t="217626" x="10763250" y="3925888"/>
          <p14:tracePt t="217631" x="10744200" y="3935413"/>
          <p14:tracePt t="217642" x="10734675" y="3935413"/>
          <p14:tracePt t="217645" x="10717213" y="3954463"/>
          <p14:tracePt t="217656" x="10707688" y="3963988"/>
          <p14:tracePt t="217670" x="10698163" y="3963988"/>
          <p14:tracePt t="217672" x="10688638" y="3983038"/>
          <p14:tracePt t="217682" x="10679113" y="3992563"/>
          <p14:tracePt t="217689" x="10669588" y="4000500"/>
          <p14:tracePt t="217697" x="10650538" y="4019550"/>
          <p14:tracePt t="217707" x="10641013" y="4029075"/>
          <p14:tracePt t="217711" x="10631488" y="4048125"/>
          <p14:tracePt t="217723" x="10612438" y="4067175"/>
          <p14:tracePt t="217727" x="10602913" y="4086225"/>
          <p14:tracePt t="217739" x="10602913" y="4105275"/>
          <p14:tracePt t="217748" x="10602913" y="4133850"/>
          <p14:tracePt t="217753" x="10593388" y="4152900"/>
          <p14:tracePt t="217764" x="10593388" y="4162425"/>
          <p14:tracePt t="217770" x="10593388" y="4191000"/>
          <p14:tracePt t="217777" x="10583863" y="4210050"/>
          <p14:tracePt t="217790" x="10583863" y="4229100"/>
          <p14:tracePt t="217791" x="10583863" y="4237038"/>
          <p14:tracePt t="217807" x="10583863" y="4256088"/>
          <p14:tracePt t="217819" x="10583863" y="4265613"/>
          <p14:tracePt t="217828" x="10583863" y="4275138"/>
          <p14:tracePt t="217837" x="10583863" y="4284663"/>
          <p14:tracePt t="217844" x="10583863" y="4294188"/>
          <p14:tracePt t="217848" x="10583863" y="4303713"/>
          <p14:tracePt t="217874" x="10593388" y="4313238"/>
          <p14:tracePt t="217900" x="10602913" y="4322763"/>
          <p14:tracePt t="217924" x="10602913" y="4332288"/>
          <p14:tracePt t="217929" x="10612438" y="4332288"/>
          <p14:tracePt t="217940" x="10621963" y="4332288"/>
          <p14:tracePt t="217952" x="10650538" y="4332288"/>
          <p14:tracePt t="217953" x="10679113" y="4332288"/>
          <p14:tracePt t="217963" x="10707688" y="4332288"/>
          <p14:tracePt t="217970" x="10725150" y="4332288"/>
          <p14:tracePt t="217980" x="10763250" y="4322763"/>
          <p14:tracePt t="217990" x="10791825" y="4313238"/>
          <p14:tracePt t="217994" x="10810875" y="4313238"/>
          <p14:tracePt t="218006" x="10829925" y="4294188"/>
          <p14:tracePt t="218009" x="10848975" y="4294188"/>
          <p14:tracePt t="218020" x="10858500" y="4284663"/>
          <p14:tracePt t="218029" x="10868025" y="4275138"/>
          <p14:tracePt t="218046" x="10868025" y="4265613"/>
          <p14:tracePt t="218059" x="10877550" y="4256088"/>
          <p14:tracePt t="218069" x="10877550" y="4246563"/>
          <p14:tracePt t="218075" x="10877550" y="4237038"/>
          <p14:tracePt t="218090" x="10887075" y="4210050"/>
          <p14:tracePt t="218101" x="10887075" y="4200525"/>
          <p14:tracePt t="218109" x="10896600" y="4181475"/>
          <p14:tracePt t="218116" x="10896600" y="4162425"/>
          <p14:tracePt t="218125" x="10896600" y="4152900"/>
          <p14:tracePt t="218129" x="10896600" y="4133850"/>
          <p14:tracePt t="218152" x="10896600" y="4114800"/>
          <p14:tracePt t="218262" x="10887075" y="4105275"/>
          <p14:tracePt t="218271" x="10868025" y="4095750"/>
          <p14:tracePt t="218276" x="10868025" y="4086225"/>
          <p14:tracePt t="218289" x="10858500" y="4086225"/>
          <p14:tracePt t="218291" x="10839450" y="4076700"/>
          <p14:tracePt t="218303" x="10829925" y="4067175"/>
          <p14:tracePt t="218311" x="10820400" y="4067175"/>
          <p14:tracePt t="218320" x="10810875" y="4067175"/>
          <p14:tracePt t="218327" x="10801350" y="4067175"/>
          <p14:tracePt t="218355" x="10791825" y="4067175"/>
          <p14:tracePt t="218357" x="10782300" y="4057650"/>
          <p14:tracePt t="218370" x="10772775" y="4057650"/>
          <p14:tracePt t="218373" x="10753725" y="4057650"/>
          <p14:tracePt t="218392" x="10734675" y="4057650"/>
          <p14:tracePt t="218407" x="10717213" y="4057650"/>
          <p14:tracePt t="218414" x="10698163" y="4057650"/>
          <p14:tracePt t="218424" x="10688638" y="4057650"/>
          <p14:tracePt t="218437" x="10660063" y="4067175"/>
          <p14:tracePt t="218447" x="10650538" y="4067175"/>
          <p14:tracePt t="218454" x="10621963" y="4076700"/>
          <p14:tracePt t="218463" x="10612438" y="4086225"/>
          <p14:tracePt t="218474" x="10602913" y="4086225"/>
          <p14:tracePt t="218480" x="10583863" y="4095750"/>
          <p14:tracePt t="218489" x="10574338" y="4105275"/>
          <p14:tracePt t="218506" x="10564813" y="4114800"/>
          <p14:tracePt t="218514" x="10555288" y="4114800"/>
          <p14:tracePt t="218519" x="10545763" y="4114800"/>
          <p14:tracePt t="218529" x="10536238" y="4124325"/>
          <p14:tracePt t="218537" x="10526713" y="4133850"/>
          <p14:tracePt t="218544" x="10526713" y="4143375"/>
          <p14:tracePt t="218556" x="10517188" y="4162425"/>
          <p14:tracePt t="218570" x="10517188" y="4181475"/>
          <p14:tracePt t="218576" x="10517188" y="4191000"/>
          <p14:tracePt t="218588" x="10507663" y="4200525"/>
          <p14:tracePt t="218594" x="10507663" y="4219575"/>
          <p14:tracePt t="218601" x="10507663" y="4229100"/>
          <p14:tracePt t="218609" x="10507663" y="4237038"/>
          <p14:tracePt t="218613" x="10507663" y="4246563"/>
          <p14:tracePt t="218636" x="10507663" y="4256088"/>
          <p14:tracePt t="218657" x="10507663" y="4265613"/>
          <p14:tracePt t="218666" x="10507663" y="4275138"/>
          <p14:tracePt t="218679" x="10507663" y="4284663"/>
          <p14:tracePt t="218690" x="10517188" y="4294188"/>
          <p14:tracePt t="218707" x="10526713" y="4294188"/>
          <p14:tracePt t="218715" x="10536238" y="4303713"/>
          <p14:tracePt t="218737" x="10555288" y="4303713"/>
          <p14:tracePt t="218746" x="10583863" y="4303713"/>
          <p14:tracePt t="218756" x="10602913" y="4303713"/>
          <p14:tracePt t="218762" x="10621963" y="4303713"/>
          <p14:tracePt t="218773" x="10650538" y="4303713"/>
          <p14:tracePt t="218775" x="10660063" y="4303713"/>
          <p14:tracePt t="218787" x="10688638" y="4303713"/>
          <p14:tracePt t="218796" x="10707688" y="4294188"/>
          <p14:tracePt t="218803" x="10734675" y="4284663"/>
          <p14:tracePt t="218811" x="10763250" y="4275138"/>
          <p14:tracePt t="218820" x="10801350" y="4256088"/>
          <p14:tracePt t="218826" x="10829925" y="4246563"/>
          <p14:tracePt t="218839" x="10839450" y="4246563"/>
          <p14:tracePt t="218842" x="10858500" y="4237038"/>
          <p14:tracePt t="218853" x="10887075" y="4237038"/>
          <p14:tracePt t="218857" x="10906125" y="4237038"/>
          <p14:tracePt t="218869" x="10925175" y="4229100"/>
          <p14:tracePt t="218877" x="10944225" y="4219575"/>
          <p14:tracePt t="218881" x="10952163" y="4219575"/>
          <p14:tracePt t="218892" x="10961688" y="4219575"/>
          <p14:tracePt t="218897" x="10961688" y="4210050"/>
          <p14:tracePt t="218924" x="10971213" y="4200525"/>
          <p14:tracePt t="218947" x="10971213" y="4191000"/>
          <p14:tracePt t="218964" x="10971213" y="4181475"/>
          <p14:tracePt t="218974" x="10971213" y="4171950"/>
          <p14:tracePt t="218998" x="10971213" y="4152900"/>
          <p14:tracePt t="219013" x="10961688" y="4133850"/>
          <p14:tracePt t="219019" x="10952163" y="4124325"/>
          <p14:tracePt t="219027" x="10944225" y="4114800"/>
          <p14:tracePt t="219039" x="10934700" y="4105275"/>
          <p14:tracePt t="219043" x="10925175" y="4095750"/>
          <p14:tracePt t="219055" x="10915650" y="4086225"/>
          <p14:tracePt t="219059" x="10896600" y="4067175"/>
          <p14:tracePt t="219079" x="10877550" y="4057650"/>
          <p14:tracePt t="219087" x="10868025" y="4057650"/>
          <p14:tracePt t="219101" x="10858500" y="4057650"/>
          <p14:tracePt t="219109" x="10848975" y="4048125"/>
          <p14:tracePt t="219120" x="10839450" y="4048125"/>
          <p14:tracePt t="219123" x="10829925" y="4048125"/>
          <p14:tracePt t="219136" x="10810875" y="4038600"/>
          <p14:tracePt t="219140" x="10801350" y="4038600"/>
          <p14:tracePt t="219160" x="10791825" y="4038600"/>
          <p14:tracePt t="219165" x="10782300" y="4038600"/>
          <p14:tracePt t="219175" x="10763250" y="4038600"/>
          <p14:tracePt t="219179" x="10753725" y="4038600"/>
          <p14:tracePt t="219191" x="10734675" y="4038600"/>
          <p14:tracePt t="219206" x="10717213" y="4038600"/>
          <p14:tracePt t="219220" x="10698163" y="4048125"/>
          <p14:tracePt t="219229" x="10679113" y="4057650"/>
          <p14:tracePt t="219240" x="10660063" y="4057650"/>
          <p14:tracePt t="219245" x="10641013" y="4067175"/>
          <p14:tracePt t="219256" x="10593388" y="4114800"/>
          <p14:tracePt t="219259" x="10564813" y="4133850"/>
          <p14:tracePt t="219270" x="10555288" y="4152900"/>
          <p14:tracePt t="219281" x="10545763" y="4171950"/>
          <p14:tracePt t="219286" x="10536238" y="4191000"/>
          <p14:tracePt t="219296" x="10526713" y="4200525"/>
          <p14:tracePt t="219302" x="10526713" y="4210050"/>
          <p14:tracePt t="219310" x="10526713" y="4229100"/>
          <p14:tracePt t="219322" x="10526713" y="4237038"/>
          <p14:tracePt t="219325" x="10526713" y="4246563"/>
          <p14:tracePt t="219337" x="10526713" y="4256088"/>
          <p14:tracePt t="219341" x="10526713" y="4265613"/>
          <p14:tracePt t="219353" x="10526713" y="4275138"/>
          <p14:tracePt t="219362" x="10526713" y="4284663"/>
          <p14:tracePt t="219366" x="10526713" y="4294188"/>
          <p14:tracePt t="219381" x="10526713" y="4303713"/>
          <p14:tracePt t="219391" x="10526713" y="4313238"/>
          <p14:tracePt t="219403" x="10536238" y="4322763"/>
          <p14:tracePt t="219407" x="10545763" y="4332288"/>
          <p14:tracePt t="219423" x="10555288" y="4341813"/>
          <p14:tracePt t="219442" x="10564813" y="4351338"/>
          <p14:tracePt t="219448" x="10574338" y="4351338"/>
          <p14:tracePt t="219457" x="10583863" y="4360863"/>
          <p14:tracePt t="219473" x="10593388" y="4360863"/>
          <p14:tracePt t="219482" x="10612438" y="4370388"/>
          <p14:tracePt t="219497" x="10621963" y="4370388"/>
          <p14:tracePt t="219505" x="10641013" y="4370388"/>
          <p14:tracePt t="219512" x="10650538" y="4370388"/>
          <p14:tracePt t="219523" x="10660063" y="4370388"/>
          <p14:tracePt t="219527" x="10669588" y="4370388"/>
          <p14:tracePt t="219539" x="10679113" y="4370388"/>
          <p14:tracePt t="219543" x="10698163" y="4370388"/>
          <p14:tracePt t="219556" x="10717213" y="4370388"/>
          <p14:tracePt t="219564" x="10744200" y="4370388"/>
          <p14:tracePt t="219570" x="10782300" y="4351338"/>
          <p14:tracePt t="219577" x="10791825" y="4341813"/>
          <p14:tracePt t="219587" x="10810875" y="4341813"/>
          <p14:tracePt t="219594" x="10848975" y="4322763"/>
          <p14:tracePt t="219603" x="10868025" y="4313238"/>
          <p14:tracePt t="219610" x="10896600" y="4313238"/>
          <p14:tracePt t="219620" x="10925175" y="4294188"/>
          <p14:tracePt t="219624" x="10934700" y="4284663"/>
          <p14:tracePt t="219637" x="10961688" y="4265613"/>
          <p14:tracePt t="219644" x="10999788" y="4246563"/>
          <p14:tracePt t="219647" x="11018838" y="4219575"/>
          <p14:tracePt t="219659" x="11028363" y="4219575"/>
          <p14:tracePt t="219663" x="11037888" y="4200525"/>
          <p14:tracePt t="219673" x="11056938" y="4181475"/>
          <p14:tracePt t="219687" x="11056938" y="4171950"/>
          <p14:tracePt t="219691" x="11075988" y="4152900"/>
          <p14:tracePt t="219702" x="11075988" y="4143375"/>
          <p14:tracePt t="219704" x="11075988" y="4133850"/>
          <p14:tracePt t="219713" x="11085513" y="4105275"/>
          <p14:tracePt t="219723" x="11085513" y="4086225"/>
          <p14:tracePt t="219729" x="11085513" y="4067175"/>
          <p14:tracePt t="219740" x="11085513" y="4048125"/>
          <p14:tracePt t="219743" x="11085513" y="4029075"/>
          <p14:tracePt t="219756" x="11075988" y="4010025"/>
          <p14:tracePt t="219766" x="11075988" y="3992563"/>
          <p14:tracePt t="219770" x="11066463" y="3973513"/>
          <p14:tracePt t="219780" x="11047413" y="3954463"/>
          <p14:tracePt t="219787" x="11047413" y="3935413"/>
          <p14:tracePt t="219795" x="11037888" y="3935413"/>
          <p14:tracePt t="219807" x="11028363" y="3916363"/>
          <p14:tracePt t="219809" x="11018838" y="3906838"/>
          <p14:tracePt t="219820" x="11009313" y="3887788"/>
          <p14:tracePt t="219826" x="11009313" y="3878263"/>
          <p14:tracePt t="219837" x="10999788" y="3868738"/>
          <p14:tracePt t="219846" x="10971213" y="3859213"/>
          <p14:tracePt t="219853" x="10961688" y="3849688"/>
          <p14:tracePt t="219862" x="10944225" y="3849688"/>
          <p14:tracePt t="219866" x="10925175" y="3840163"/>
          <p14:tracePt t="219876" x="10915650" y="3830638"/>
          <p14:tracePt t="219887" x="10896600" y="3830638"/>
          <p14:tracePt t="219890" x="10868025" y="3830638"/>
          <p14:tracePt t="219903" x="10858500" y="3830638"/>
          <p14:tracePt t="219916" x="10829925" y="3830638"/>
          <p14:tracePt t="219925" x="10820400" y="3830638"/>
          <p14:tracePt t="219931" x="10810875" y="3830638"/>
          <p14:tracePt t="219942" x="10791825" y="3830638"/>
          <p14:tracePt t="219945" x="10772775" y="3840163"/>
          <p14:tracePt t="219956" x="10763250" y="3840163"/>
          <p14:tracePt t="219970" x="10744200" y="3849688"/>
          <p14:tracePt t="219973" x="10734675" y="3859213"/>
          <p14:tracePt t="219981" x="10725150" y="3868738"/>
          <p14:tracePt t="219987" x="10717213" y="3868738"/>
          <p14:tracePt t="219997" x="10707688" y="3878263"/>
          <p14:tracePt t="220007" x="10688638" y="3887788"/>
          <p14:tracePt t="220012" x="10679113" y="3887788"/>
          <p14:tracePt t="220022" x="10669588" y="3897313"/>
          <p14:tracePt t="220027" x="10650538" y="3916363"/>
          <p14:tracePt t="220039" x="10641013" y="3916363"/>
          <p14:tracePt t="220047" x="10641013" y="3925888"/>
          <p14:tracePt t="220053" x="10621963" y="3935413"/>
          <p14:tracePt t="220061" x="10602913" y="3935413"/>
          <p14:tracePt t="220069" x="10593388" y="3935413"/>
          <p14:tracePt t="220077" x="10583863" y="3944938"/>
          <p14:tracePt t="220089" x="10574338" y="3944938"/>
          <p14:tracePt t="220091" x="10564813" y="3954463"/>
          <p14:tracePt t="220105" x="10564813" y="3963988"/>
          <p14:tracePt t="220108" x="10555288" y="3973513"/>
          <p14:tracePt t="220119" x="10545763" y="3992563"/>
          <p14:tracePt t="220127" x="10536238" y="4000500"/>
          <p14:tracePt t="220144" x="10526713" y="4010025"/>
          <p14:tracePt t="220148" x="10517188" y="4019550"/>
          <p14:tracePt t="220157" x="10517188" y="4029075"/>
          <p14:tracePt t="220170" x="10507663" y="4048125"/>
          <p14:tracePt t="220173" x="10507663" y="4057650"/>
          <p14:tracePt t="220187" x="10507663" y="4067175"/>
          <p14:tracePt t="220189" x="10498138" y="4095750"/>
          <p14:tracePt t="220209" x="10498138" y="4105275"/>
          <p14:tracePt t="220213" x="10498138" y="4133850"/>
          <p14:tracePt t="220224" x="10498138" y="4143375"/>
          <p14:tracePt t="220229" x="10498138" y="4162425"/>
          <p14:tracePt t="220240" x="10498138" y="4171950"/>
          <p14:tracePt t="220253" x="10498138" y="4181475"/>
          <p14:tracePt t="220254" x="10498138" y="4191000"/>
          <p14:tracePt t="220264" x="10498138" y="4210050"/>
          <p14:tracePt t="220271" x="10498138" y="4219575"/>
          <p14:tracePt t="220279" x="10507663" y="4229100"/>
          <p14:tracePt t="220290" x="10507663" y="4237038"/>
          <p14:tracePt t="220293" x="10517188" y="4246563"/>
          <p14:tracePt t="220304" x="10526713" y="4265613"/>
          <p14:tracePt t="220309" x="10536238" y="4265613"/>
          <p14:tracePt t="220329" x="10555288" y="4275138"/>
          <p14:tracePt t="220346" x="10574338" y="4284663"/>
          <p14:tracePt t="220353" x="10583863" y="4284663"/>
          <p14:tracePt t="220359" x="10593388" y="4284663"/>
          <p14:tracePt t="220369" x="10621963" y="4294188"/>
          <p14:tracePt t="220375" x="10631488" y="4294188"/>
          <p14:tracePt t="220386" x="10650538" y="4294188"/>
          <p14:tracePt t="220390" x="10679113" y="4294188"/>
          <p14:tracePt t="220403" x="10688638" y="4294188"/>
          <p14:tracePt t="220409" x="10698163" y="4294188"/>
          <p14:tracePt t="220415" x="10707688" y="4294188"/>
          <p14:tracePt t="220426" x="10717213" y="4294188"/>
          <p14:tracePt t="220429" x="10725150" y="4294188"/>
          <p14:tracePt t="220440" x="10734675" y="4294188"/>
          <p14:tracePt t="220453" x="10744200" y="4294188"/>
          <p14:tracePt t="220472" x="10753725" y="4294188"/>
          <p14:tracePt t="220496" x="10763250" y="4294188"/>
          <p14:tracePt t="220506" x="10772775" y="4294188"/>
          <p14:tracePt t="220553" x="10782300" y="4294188"/>
          <p14:tracePt t="221251" x="10782300" y="4303713"/>
          <p14:tracePt t="221262" x="10772775" y="4322763"/>
          <p14:tracePt t="221273" x="10763250" y="4332288"/>
          <p14:tracePt t="221277" x="10744200" y="4332288"/>
          <p14:tracePt t="221289" x="10734675" y="4332288"/>
          <p14:tracePt t="221293" x="10707688" y="4341813"/>
          <p14:tracePt t="221313" x="10688638" y="4341813"/>
          <p14:tracePt t="221319" x="10660063" y="4341813"/>
          <p14:tracePt t="221327" x="10621963" y="4341813"/>
          <p14:tracePt t="221336" x="10593388" y="4341813"/>
          <p14:tracePt t="221344" x="10564813" y="4341813"/>
          <p14:tracePt t="221355" x="10545763" y="4341813"/>
          <p14:tracePt t="221357" x="10526713" y="4341813"/>
          <p14:tracePt t="221370" x="10498138" y="4332288"/>
          <p14:tracePt t="221373" x="10480675" y="4322763"/>
          <p14:tracePt t="221386" x="10471150" y="4322763"/>
          <p14:tracePt t="221394" x="10452100" y="4322763"/>
          <p14:tracePt t="221402" x="10442575" y="4322763"/>
          <p14:tracePt t="221414" x="10433050" y="4322763"/>
          <p14:tracePt t="221456" x="10442575" y="4322763"/>
          <p14:tracePt t="221466" x="10452100" y="4341813"/>
          <p14:tracePt t="221473" x="10461625" y="4351338"/>
          <p14:tracePt t="221479" x="10471150" y="4379913"/>
          <p14:tracePt t="221489" x="10480675" y="4398963"/>
          <p14:tracePt t="221493" x="10490200" y="4418013"/>
          <p14:tracePt t="221506" x="10498138" y="4437063"/>
          <p14:tracePt t="221516" x="10517188" y="4456113"/>
          <p14:tracePt t="221522" x="10517188" y="4464050"/>
          <p14:tracePt t="221530" x="10526713" y="4473575"/>
          <p14:tracePt t="221553" x="10526713" y="4483100"/>
          <p14:tracePt t="221595" x="10498138" y="4492625"/>
          <p14:tracePt t="221603" x="10452100" y="4521200"/>
          <p14:tracePt t="221611" x="10385425" y="4549775"/>
          <p14:tracePt t="221615" x="10290175" y="4587875"/>
          <p14:tracePt t="221626" x="10186988" y="4635500"/>
          <p14:tracePt t="221636" x="10072688" y="4664075"/>
          <p14:tracePt t="221642" x="9988550" y="4691063"/>
          <p14:tracePt t="221652" x="9950450" y="4710113"/>
          <p14:tracePt t="221656" x="9912350" y="4729163"/>
          <p14:tracePt t="221666" x="9874250" y="4757738"/>
          <p14:tracePt t="221675" x="9818688" y="4767263"/>
          <p14:tracePt t="221681" x="9780588" y="4767263"/>
          <p14:tracePt t="221691" x="9742488" y="4786313"/>
          <p14:tracePt t="221697" x="9713913" y="4786313"/>
          <p14:tracePt t="221707" x="9694863" y="4786313"/>
          <p14:tracePt t="221719" x="9694863" y="4795838"/>
          <p14:tracePt t="222580" x="9704388" y="4795838"/>
          <p14:tracePt t="222650" x="9704388" y="4786313"/>
          <p14:tracePt t="222659" x="9713913" y="4683125"/>
          <p14:tracePt t="222668" x="9732963" y="4625975"/>
          <p14:tracePt t="222675" x="9742488" y="4521200"/>
          <p14:tracePt t="222679" x="9752013" y="4483100"/>
          <p14:tracePt t="222690" x="9780588" y="4437063"/>
          <p14:tracePt t="222704" x="9790113" y="4418013"/>
          <p14:tracePt t="222706" x="9809163" y="4379913"/>
          <p14:tracePt t="222717" x="9809163" y="4360863"/>
          <p14:tracePt t="222719" x="9826625" y="4351338"/>
          <p14:tracePt t="222729" x="9826625" y="4341813"/>
          <p14:tracePt t="222740" x="9845675" y="4322763"/>
          <p14:tracePt t="222746" x="9864725" y="4313238"/>
          <p14:tracePt t="222756" x="9874250" y="4313238"/>
          <p14:tracePt t="222761" x="9902825" y="4303713"/>
          <p14:tracePt t="222772" x="9931400" y="4294188"/>
          <p14:tracePt t="222782" x="9950450" y="4294188"/>
          <p14:tracePt t="222786" x="9959975" y="4294188"/>
          <p14:tracePt t="222795" x="9979025" y="4284663"/>
          <p14:tracePt t="222803" x="9988550" y="4284663"/>
          <p14:tracePt t="222812" x="9998075" y="4284663"/>
          <p14:tracePt t="222822" x="10007600" y="4284663"/>
          <p14:tracePt t="222836" x="10017125" y="4284663"/>
          <p14:tracePt t="222841" x="10026650" y="4284663"/>
          <p14:tracePt t="222852" x="10045700" y="4284663"/>
          <p14:tracePt t="222862" x="10053638" y="4284663"/>
          <p14:tracePt t="222869" x="10072688" y="4275138"/>
          <p14:tracePt t="222878" x="10091738" y="4275138"/>
          <p14:tracePt t="222881" x="10101263" y="4275138"/>
          <p14:tracePt t="222891" x="10101263" y="4265613"/>
          <p14:tracePt t="223542" x="10082213" y="4210050"/>
          <p14:tracePt t="223553" x="10036175" y="4095750"/>
          <p14:tracePt t="223563" x="10026650" y="3935413"/>
          <p14:tracePt t="223569" x="9988550" y="3746500"/>
          <p14:tracePt t="223577" x="9979025" y="3594100"/>
          <p14:tracePt t="223586" x="9979025" y="3405188"/>
          <p14:tracePt t="223593" x="9959975" y="3216275"/>
          <p14:tracePt t="223605" x="9931400" y="3008313"/>
          <p14:tracePt t="223607" x="9864725" y="2705100"/>
          <p14:tracePt t="223619" x="9799638" y="2468563"/>
          <p14:tracePt t="223623" x="9713913" y="2166938"/>
          <p14:tracePt t="223636" x="9637713" y="1930400"/>
          <p14:tracePt t="223643" x="9572625" y="1693863"/>
          <p14:tracePt t="223647" x="9505950" y="1512888"/>
          <p14:tracePt t="223657" x="9439275" y="1295400"/>
          <p14:tracePt t="223663" x="9372600" y="1116013"/>
          <p14:tracePt t="223673" x="9278938" y="936625"/>
          <p14:tracePt t="223686" x="9212263" y="803275"/>
          <p14:tracePt t="223689" x="9137650" y="661988"/>
          <p14:tracePt t="223702" x="9061450" y="558800"/>
          <p14:tracePt t="223705" x="9004300" y="434975"/>
          <p14:tracePt t="223714" x="8937625" y="331788"/>
          <p14:tracePt t="223723" x="8853488" y="227013"/>
          <p14:tracePt t="223730" x="8777288" y="122238"/>
          <p14:tracePt t="223739" x="8655050" y="19050"/>
          <p14:tracePt t="224067" x="3698875" y="19050"/>
          <p14:tracePt t="224077" x="3613150" y="47625"/>
          <p14:tracePt t="224090" x="3546475" y="85725"/>
          <p14:tracePt t="224091" x="3498850" y="141288"/>
          <p14:tracePt t="224102" x="3452813" y="179388"/>
          <p14:tracePt t="224107" x="3424238" y="207963"/>
          <p14:tracePt t="224119" x="3376613" y="274638"/>
          <p14:tracePt t="224127" x="3319463" y="341313"/>
          <p14:tracePt t="224136" x="3263900" y="425450"/>
          <p14:tracePt t="224144" x="3225800" y="511175"/>
          <p14:tracePt t="224148" x="3197225" y="568325"/>
          <p14:tracePt t="224157" x="3168650" y="671513"/>
          <p14:tracePt t="224169" x="3140075" y="776288"/>
          <p14:tracePt t="224174" x="3101975" y="889000"/>
          <p14:tracePt t="224186" x="3082925" y="1003300"/>
          <p14:tracePt t="224189" x="3063875" y="1125538"/>
          <p14:tracePt t="224197" x="3063875" y="1257300"/>
          <p14:tracePt t="224207" x="3063875" y="1390650"/>
          <p14:tracePt t="224214" x="3054350" y="1503363"/>
          <p14:tracePt t="224224" x="3054350" y="1560513"/>
          <p14:tracePt t="224227" x="3054350" y="1674813"/>
          <p14:tracePt t="224239" x="3054350" y="1768475"/>
          <p14:tracePt t="224252" x="3101975" y="1873250"/>
          <p14:tracePt t="224256" x="3130550" y="1976438"/>
          <p14:tracePt t="224263" x="3206750" y="2100263"/>
          <p14:tracePt t="224269" x="3263900" y="2193925"/>
          <p14:tracePt t="224279" x="3348038" y="2336800"/>
          <p14:tracePt t="224289" x="3424238" y="2459038"/>
          <p14:tracePt t="224293" x="3481388" y="2544763"/>
          <p14:tracePt t="224305" x="3584575" y="2686050"/>
          <p14:tracePt t="224309" x="3679825" y="2809875"/>
          <p14:tracePt t="224320" x="3792538" y="2951163"/>
          <p14:tracePt t="224329" x="3897313" y="3074988"/>
          <p14:tracePt t="224336" x="4029075" y="3216275"/>
          <p14:tracePt t="224343" x="4152900" y="3338513"/>
          <p14:tracePt t="224352" x="4294188" y="3471863"/>
          <p14:tracePt t="224359" x="4398963" y="3556000"/>
          <p14:tracePt t="224371" x="4568825" y="3708400"/>
          <p14:tracePt t="224375" x="4767263" y="3859213"/>
          <p14:tracePt t="224386" x="4937125" y="3992563"/>
          <p14:tracePt t="224390" x="5087938" y="4105275"/>
          <p14:tracePt t="224402" x="5249863" y="4200525"/>
          <p14:tracePt t="224409" x="5457825" y="4322763"/>
          <p14:tracePt t="224418" x="5656263" y="4446588"/>
          <p14:tracePt t="224426" x="5835650" y="4540250"/>
          <p14:tracePt t="224430" x="6034088" y="4606925"/>
          <p14:tracePt t="224439" x="6507163" y="4757738"/>
          <p14:tracePt t="224452" x="6734175" y="4805363"/>
          <p14:tracePt t="224456" x="7216775" y="4910138"/>
          <p14:tracePt t="224469" x="7539038" y="4927600"/>
          <p14:tracePt t="224472" x="7775575" y="4927600"/>
          <p14:tracePt t="224481" x="8020050" y="4946650"/>
          <p14:tracePt t="224491" x="8210550" y="4946650"/>
          <p14:tracePt t="224495" x="8380413" y="4946650"/>
          <p14:tracePt t="224505" x="8512175" y="4946650"/>
          <p14:tracePt t="224512" x="8626475" y="4937125"/>
          <p14:tracePt t="224522" x="8758238" y="4891088"/>
          <p14:tracePt t="224532" x="8901113" y="4833938"/>
          <p14:tracePt t="224536" x="9004300" y="4776788"/>
          <p14:tracePt t="224552" x="9155113" y="4664075"/>
          <p14:tracePt t="224562" x="9183688" y="4625975"/>
          <p14:tracePt t="224572" x="9240838" y="4559300"/>
          <p14:tracePt t="224577" x="9278938" y="4511675"/>
          <p14:tracePt t="224589" x="9355138" y="4408488"/>
          <p14:tracePt t="224591" x="9401175" y="4303713"/>
          <p14:tracePt t="224602" x="9439275" y="4210050"/>
          <p14:tracePt t="224611" x="9458325" y="4105275"/>
          <p14:tracePt t="224619" x="9496425" y="3992563"/>
          <p14:tracePt t="224627" x="9496425" y="3878263"/>
          <p14:tracePt t="224632" x="9534525" y="3736975"/>
          <p14:tracePt t="224641" x="9544050" y="3603625"/>
          <p14:tracePt t="224652" x="9544050" y="3529013"/>
          <p14:tracePt t="224658" x="9544050" y="3376613"/>
          <p14:tracePt t="224669" x="9544050" y="3263900"/>
          <p14:tracePt t="224672" x="9544050" y="3130550"/>
          <p14:tracePt t="224686" x="9525000" y="2998788"/>
          <p14:tracePt t="224691" x="9477375" y="2857500"/>
          <p14:tracePt t="224697" x="9429750" y="2724150"/>
          <p14:tracePt t="224707" x="9355138" y="2563813"/>
          <p14:tracePt t="224711" x="9259888" y="2420938"/>
          <p14:tracePt t="224724" x="9109075" y="2251075"/>
          <p14:tracePt t="224736" x="8966200" y="2109788"/>
          <p14:tracePt t="224739" x="8796338" y="1957388"/>
          <p14:tracePt t="224747" x="8597900" y="1816100"/>
          <p14:tracePt t="224755" x="8428038" y="1684338"/>
          <p14:tracePt t="224763" x="8294688" y="1608138"/>
          <p14:tracePt t="224774" x="8172450" y="1541463"/>
          <p14:tracePt t="224777" x="8067675" y="1485900"/>
          <p14:tracePt t="224789" x="7983538" y="1457325"/>
          <p14:tracePt t="224794" x="7907338" y="1428750"/>
          <p14:tracePt t="224805" x="7840663" y="1419225"/>
          <p14:tracePt t="224813" x="7785100" y="1409700"/>
          <p14:tracePt t="224819" x="7747000" y="1409700"/>
          <p14:tracePt t="224830" x="7689850" y="1409700"/>
          <p14:tracePt t="224836" x="7661275" y="1409700"/>
          <p14:tracePt t="224844" x="7623175" y="1409700"/>
          <p14:tracePt t="224856" x="7604125" y="1409700"/>
          <p14:tracePt t="224859" x="7558088" y="1419225"/>
          <p14:tracePt t="224870" x="7539038" y="1419225"/>
          <p14:tracePt t="224873" x="7529513" y="1428750"/>
          <p14:tracePt t="224886" x="7519988" y="1428750"/>
          <p14:tracePt t="224893" x="7510463" y="1438275"/>
          <p14:tracePt t="225450" x="7500938" y="1438275"/>
          <p14:tracePt t="225459" x="7462838" y="1438275"/>
          <p14:tracePt t="225463" x="7386638" y="1438275"/>
          <p14:tracePt t="225474" x="7331075" y="1438275"/>
          <p14:tracePt t="225479" x="7254875" y="1438275"/>
          <p14:tracePt t="225489" x="7159625" y="1438275"/>
          <p14:tracePt t="225502" x="7075488" y="1447800"/>
          <p14:tracePt t="225506" x="6980238" y="1466850"/>
          <p14:tracePt t="225513" x="6829425" y="1503363"/>
          <p14:tracePt t="225521" x="6554788" y="1560513"/>
          <p14:tracePt t="225530" x="6270625" y="1665288"/>
          <p14:tracePt t="225552" x="5873750" y="1816100"/>
          <p14:tracePt t="225556" x="5551488" y="1939925"/>
          <p14:tracePt t="225559" x="5230813" y="2071688"/>
          <p14:tracePt t="225572" x="4956175" y="2147888"/>
          <p14:tracePt t="225579" x="4530725" y="2270125"/>
          <p14:tracePt t="225586" x="4143375" y="2401888"/>
          <p14:tracePt t="225596" x="3811588" y="2563813"/>
          <p14:tracePt t="225602" x="3508375" y="2733675"/>
          <p14:tracePt t="225609" x="3235325" y="2922588"/>
          <p14:tracePt t="225621" x="3092450" y="3046413"/>
          <p14:tracePt t="225625" x="2951163" y="3178175"/>
          <p14:tracePt t="225636" x="2809875" y="3302000"/>
          <p14:tracePt t="225641" x="2705100" y="3376613"/>
          <p14:tracePt t="225652" x="2657475" y="3462338"/>
          <p14:tracePt t="225661" x="2647950" y="3519488"/>
          <p14:tracePt t="225669" x="2638425" y="3565525"/>
          <p14:tracePt t="225676" x="2628900" y="3641725"/>
          <p14:tracePt t="225682" x="2609850" y="3727450"/>
          <p14:tracePt t="225692" x="2609850" y="3756025"/>
          <p14:tracePt t="225702" x="2600325" y="3811588"/>
          <p14:tracePt t="225705" x="2592388" y="3887788"/>
          <p14:tracePt t="225718" x="2573338" y="3954463"/>
          <p14:tracePt t="225722" x="2563813" y="4010025"/>
          <p14:tracePt t="225732" x="2554288" y="4048125"/>
          <p14:tracePt t="225742" x="2554288" y="4067175"/>
          <p14:tracePt t="225748" x="2544763" y="4086225"/>
          <p14:tracePt t="225757" x="2544763" y="4105275"/>
          <p14:tracePt t="225821" x="2525713" y="4105275"/>
          <p14:tracePt t="225828" x="2516188" y="4057650"/>
          <p14:tracePt t="225840" x="2487613" y="3992563"/>
          <p14:tracePt t="225844" x="2478088" y="3916363"/>
          <p14:tracePt t="225855" x="2459038" y="3830638"/>
          <p14:tracePt t="225864" x="2449513" y="3736975"/>
          <p14:tracePt t="225869" x="2439988" y="3689350"/>
          <p14:tracePt t="225877" x="2420938" y="3613150"/>
          <p14:tracePt t="225886" x="2411413" y="3519488"/>
          <p14:tracePt t="225894" x="2392363" y="3452813"/>
          <p14:tracePt t="225905" x="2365375" y="3376613"/>
          <p14:tracePt t="225907" x="2355850" y="3311525"/>
          <p14:tracePt t="225919" x="2336800" y="3263900"/>
          <p14:tracePt t="225924" x="2327275" y="3244850"/>
          <p14:tracePt t="225935" x="2327275" y="3235325"/>
          <p14:tracePt t="225943" x="2317750" y="3225800"/>
          <p14:tracePt t="225947" x="2317750" y="3216275"/>
          <p14:tracePt t="225959" x="2308225" y="3216275"/>
          <p14:tracePt t="226014" x="2308225" y="3206750"/>
          <p14:tracePt t="226023" x="2298700" y="3197225"/>
          <p14:tracePt t="226040" x="2289175" y="3187700"/>
          <p14:tracePt t="226043" x="2289175" y="3178175"/>
          <p14:tracePt t="226064" x="2279650" y="3178175"/>
          <p14:tracePt t="226069" x="2279650" y="3168650"/>
          <p14:tracePt t="226086" x="2279650" y="3159125"/>
          <p14:tracePt t="226215" x="2270125" y="3159125"/>
          <p14:tracePt t="226225" x="2270125" y="3168650"/>
          <p14:tracePt t="226232" x="2270125" y="3187700"/>
          <p14:tracePt t="226241" x="2270125" y="3216275"/>
          <p14:tracePt t="226246" x="2270125" y="3235325"/>
          <p14:tracePt t="226256" x="2270125" y="3273425"/>
          <p14:tracePt t="226269" x="2270125" y="3302000"/>
          <p14:tracePt t="226272" x="2270125" y="3319463"/>
          <p14:tracePt t="226281" x="2270125" y="3348038"/>
          <p14:tracePt t="226286" x="2270125" y="3376613"/>
          <p14:tracePt t="226297" x="2270125" y="3405188"/>
          <p14:tracePt t="226307" x="2270125" y="3443288"/>
          <p14:tracePt t="226312" x="2270125" y="3462338"/>
          <p14:tracePt t="226322" x="2270125" y="3471863"/>
          <p14:tracePt t="226325" x="2270125" y="3490913"/>
          <p14:tracePt t="226339" x="2270125" y="3509963"/>
          <p14:tracePt t="226348" x="2270125" y="3529013"/>
          <p14:tracePt t="226352" x="2270125" y="3556000"/>
          <p14:tracePt t="226361" x="2270125" y="3594100"/>
          <p14:tracePt t="226369" x="2270125" y="3613150"/>
          <p14:tracePt t="226378" x="2270125" y="3632200"/>
          <p14:tracePt t="226389" x="2260600" y="3670300"/>
          <p14:tracePt t="226393" x="2241550" y="3698875"/>
          <p14:tracePt t="226405" x="2232025" y="3765550"/>
          <p14:tracePt t="226407" x="2232025" y="3802063"/>
          <p14:tracePt t="226419" x="2222500" y="3849688"/>
          <p14:tracePt t="226428" x="2222500" y="3887788"/>
          <p14:tracePt t="226435" x="2222500" y="3916363"/>
          <p14:tracePt t="226441" x="2222500" y="3963988"/>
          <p14:tracePt t="226448" x="2222500" y="4000500"/>
          <p14:tracePt t="226458" x="2222500" y="4048125"/>
          <p14:tracePt t="226469" x="2222500" y="4086225"/>
          <p14:tracePt t="226474" x="2222500" y="4133850"/>
          <p14:tracePt t="226485" x="2222500" y="4191000"/>
          <p14:tracePt t="226489" x="2222500" y="4246563"/>
          <p14:tracePt t="226497" x="2232025" y="4294188"/>
          <p14:tracePt t="226509" x="2232025" y="4332288"/>
          <p14:tracePt t="226514" x="2260600" y="4398963"/>
          <p14:tracePt t="226523" x="2270125" y="4473575"/>
          <p14:tracePt t="226527" x="2289175" y="4521200"/>
          <p14:tracePt t="226552" x="2327275" y="4645025"/>
          <p14:tracePt t="226556" x="2327275" y="4673600"/>
          <p14:tracePt t="226563" x="2336800" y="4738688"/>
          <p14:tracePt t="226570" x="2346325" y="4776788"/>
          <p14:tracePt t="226579" x="2346325" y="4805363"/>
          <p14:tracePt t="226589" x="2346325" y="4814888"/>
          <p14:tracePt t="226593" x="2355850" y="4843463"/>
          <p14:tracePt t="226606" x="2355850" y="4872038"/>
          <p14:tracePt t="226610" x="2365375" y="4910138"/>
          <p14:tracePt t="226619" x="2365375" y="4927600"/>
          <p14:tracePt t="226630" x="2373313" y="4956175"/>
          <p14:tracePt t="226635" x="2382838" y="4975225"/>
          <p14:tracePt t="226643" x="2392363" y="5003800"/>
          <p14:tracePt t="226652" x="2401888" y="5022850"/>
          <p14:tracePt t="226659" x="2401888" y="5041900"/>
          <p14:tracePt t="226669" x="2411413" y="5070475"/>
          <p14:tracePt t="226676" x="2411413" y="5080000"/>
          <p14:tracePt t="226686" x="2420938" y="5089525"/>
          <p14:tracePt t="226689" x="2420938" y="5108575"/>
          <p14:tracePt t="226702" x="2420938" y="5118100"/>
          <p14:tracePt t="226709" x="2430463" y="5127625"/>
          <p14:tracePt t="226719" x="2430463" y="5137150"/>
          <p14:tracePt t="226725" x="2430463" y="5145088"/>
          <p14:tracePt t="226730" x="2439988" y="5164138"/>
          <p14:tracePt t="226740" x="2439988" y="5173663"/>
          <p14:tracePt t="226752" x="2439988" y="5183188"/>
          <p14:tracePt t="226755" x="2439988" y="5202238"/>
          <p14:tracePt t="226769" x="2439988" y="5211763"/>
          <p14:tracePt t="226772" x="2449513" y="5259388"/>
          <p14:tracePt t="226781" x="2459038" y="5278438"/>
          <p14:tracePt t="226792" x="2459038" y="5307013"/>
          <p14:tracePt t="226796" x="2468563" y="5354638"/>
          <p14:tracePt t="226806" x="2478088" y="5381625"/>
          <p14:tracePt t="226811" x="2506663" y="5457825"/>
          <p14:tracePt t="226822" x="2516188" y="5476875"/>
          <p14:tracePt t="226833" x="2516188" y="5524500"/>
          <p14:tracePt t="226836" x="2525713" y="5553075"/>
          <p14:tracePt t="226845" x="2525713" y="5581650"/>
          <p14:tracePt t="226852" x="2525713" y="5608638"/>
          <p14:tracePt t="226861" x="2525713" y="5637213"/>
          <p14:tracePt t="226869" x="2525713" y="5675313"/>
          <p14:tracePt t="226877" x="2525713" y="5703888"/>
          <p14:tracePt t="226888" x="2525713" y="5722938"/>
          <p14:tracePt t="226893" x="2525713" y="5751513"/>
          <p14:tracePt t="226902" x="2525713" y="5780088"/>
          <p14:tracePt t="226907" x="2525713" y="5799138"/>
          <p14:tracePt t="226919" x="2525713" y="5818188"/>
          <p14:tracePt t="226927" x="2525713" y="5827713"/>
          <p14:tracePt t="226936" x="2525713" y="5845175"/>
          <p14:tracePt t="226944" x="2525713" y="5864225"/>
          <p14:tracePt t="226947" x="2525713" y="5883275"/>
          <p14:tracePt t="226968" x="2525713" y="5902325"/>
          <p14:tracePt t="226974" x="2525713" y="5921375"/>
          <p14:tracePt t="226986" x="2525713" y="5940425"/>
          <p14:tracePt t="226989" x="2525713" y="5959475"/>
          <p14:tracePt t="226998" x="2525713" y="5978525"/>
          <p14:tracePt t="227010" x="2525713" y="5997575"/>
          <p14:tracePt t="227014" x="2525713" y="6026150"/>
          <p14:tracePt t="227023" x="2525713" y="6035675"/>
          <p14:tracePt t="227030" x="2525713" y="6045200"/>
          <p14:tracePt t="227040" x="2525713" y="6054725"/>
          <p14:tracePt t="227063" x="2525713" y="6062663"/>
          <p14:tracePt t="227089" x="2535238" y="6072188"/>
          <p14:tracePt t="227094" x="2535238" y="6081713"/>
          <p14:tracePt t="227121" x="2535238" y="6091238"/>
          <p14:tracePt t="227135" x="2535238" y="6100763"/>
          <p14:tracePt t="227145" x="2544763" y="6100763"/>
          <p14:tracePt t="227159" x="2544763" y="6110288"/>
          <p14:tracePt t="227175" x="2554288" y="6119813"/>
          <p14:tracePt t="227209" x="2563813" y="6129338"/>
          <p14:tracePt t="227256" x="2563813" y="6138863"/>
          <p14:tracePt t="227282" x="2563813" y="6148388"/>
          <p14:tracePt t="227306" x="2573338" y="6157913"/>
          <p14:tracePt t="227332" x="2573338" y="6167438"/>
          <p14:tracePt t="227352" x="2573338" y="6176963"/>
          <p14:tracePt t="227378" x="2582863" y="6186488"/>
          <p14:tracePt t="227402" x="2582863" y="6196013"/>
          <p14:tracePt t="227427" x="2582863" y="6205538"/>
          <p14:tracePt t="228966" x="2647950" y="6205538"/>
          <p14:tracePt t="228970" x="2781300" y="6205538"/>
          <p14:tracePt t="228983" x="2932113" y="6205538"/>
          <p14:tracePt t="228992" x="3121025" y="6205538"/>
          <p14:tracePt t="228996" x="3281363" y="6205538"/>
          <p14:tracePt t="229006" x="3517900" y="6205538"/>
          <p14:tracePt t="229012" x="3744913" y="6205538"/>
          <p14:tracePt t="229022" x="3981450" y="6205538"/>
          <p14:tracePt t="229033" x="4256088" y="6205538"/>
          <p14:tracePt t="229035" x="4606925" y="6205538"/>
          <p14:tracePt t="229045" x="4918075" y="6205538"/>
          <p14:tracePt t="229052" x="5259388" y="6205538"/>
          <p14:tracePt t="229062" x="5608638" y="6205538"/>
          <p14:tracePt t="229072" x="5959475" y="6205538"/>
          <p14:tracePt t="229078" x="6270625" y="6205538"/>
          <p14:tracePt t="229088" x="6545263" y="6205538"/>
          <p14:tracePt t="229092" x="6715125" y="6205538"/>
          <p14:tracePt t="229102" x="6886575" y="6205538"/>
          <p14:tracePt t="229111" x="6999288" y="6205538"/>
          <p14:tracePt t="229118" x="7112000" y="6215063"/>
          <p14:tracePt t="229127" x="7169150" y="6234113"/>
          <p14:tracePt t="229135" x="7207250" y="6234113"/>
          <p14:tracePt t="230596" x="7169150" y="6224588"/>
          <p14:tracePt t="230600" x="7104063" y="6205538"/>
          <p14:tracePt t="230609" x="7056438" y="6176963"/>
          <p14:tracePt t="230619" x="7008813" y="6167438"/>
          <p14:tracePt t="230626" x="6951663" y="6138863"/>
          <p14:tracePt t="230636" x="6904038" y="6119813"/>
          <p14:tracePt t="230640" x="6838950" y="6081713"/>
          <p14:tracePt t="230651" x="6791325" y="6054725"/>
          <p14:tracePt t="230655" x="6724650" y="6026150"/>
          <p14:tracePt t="230669" x="6640513" y="5988050"/>
          <p14:tracePt t="230676" x="6592888" y="5959475"/>
          <p14:tracePt t="230684" x="6526213" y="5940425"/>
          <p14:tracePt t="230690" x="6488113" y="5930900"/>
          <p14:tracePt t="230696" x="6440488" y="5902325"/>
          <p14:tracePt t="230706" x="6356350" y="5892800"/>
          <p14:tracePt t="230719" x="6299200" y="5873750"/>
          <p14:tracePt t="230722" x="6205538" y="5864225"/>
          <p14:tracePt t="230735" x="6072188" y="5864225"/>
          <p14:tracePt t="230736" x="5911850" y="5818188"/>
          <p14:tracePt t="230746" x="5722938" y="5818188"/>
          <p14:tracePt t="230756" x="5532438" y="5789613"/>
          <p14:tracePt t="230761" x="5324475" y="5789613"/>
          <p14:tracePt t="230772" x="5164138" y="5789613"/>
          <p14:tracePt t="230775" x="5003800" y="5770563"/>
          <p14:tracePt t="230788" x="4889500" y="5770563"/>
          <p14:tracePt t="230798" x="4795838" y="5770563"/>
          <p14:tracePt t="230801" x="4719638" y="5770563"/>
          <p14:tracePt t="230812" x="4662488" y="5761038"/>
          <p14:tracePt t="230818" x="4616450" y="5751513"/>
          <p14:tracePt t="230828" x="4578350" y="5751513"/>
          <p14:tracePt t="230838" x="4530725" y="5722938"/>
          <p14:tracePt t="230841" x="4511675" y="5713413"/>
          <p14:tracePt t="230852" x="4492625" y="5713413"/>
          <p14:tracePt t="230857" x="4483100" y="5713413"/>
          <p14:tracePt t="230869" x="4473575" y="5703888"/>
          <p14:tracePt t="230918" x="4464050" y="5703888"/>
          <p14:tracePt t="230924" x="4445000" y="5703888"/>
          <p14:tracePt t="230934" x="4445000" y="5694363"/>
          <p14:tracePt t="230938" x="4425950" y="5694363"/>
          <p14:tracePt t="230947" x="4416425" y="5694363"/>
          <p14:tracePt t="230957" x="4389438" y="5694363"/>
          <p14:tracePt t="230963" x="4370388" y="5694363"/>
          <p14:tracePt t="230974" x="4341813" y="5684838"/>
          <p14:tracePt t="230978" x="4322763" y="5665788"/>
          <p14:tracePt t="230990" x="4313238" y="5665788"/>
          <p14:tracePt t="230997" x="4294188" y="5665788"/>
          <p14:tracePt t="231004" x="4275138" y="5646738"/>
          <p14:tracePt t="231014" x="4256088" y="5637213"/>
          <p14:tracePt t="231021" x="4227513" y="5608638"/>
          <p14:tracePt t="231027" x="4189413" y="5572125"/>
          <p14:tracePt t="231039" x="4114800" y="5486400"/>
          <p14:tracePt t="231044" x="4029075" y="5364163"/>
          <p14:tracePt t="231055" x="3935413" y="5202238"/>
          <p14:tracePt t="231060" x="3830638" y="5022850"/>
          <p14:tracePt t="231071" x="3725863" y="4805363"/>
          <p14:tracePt t="231079" x="3622675" y="4530725"/>
          <p14:tracePt t="231085" x="3508375" y="4275138"/>
          <p14:tracePt t="231094" x="3367088" y="4019550"/>
          <p14:tracePt t="231101" x="3216275" y="3783013"/>
          <p14:tracePt t="231110" x="3036888" y="3546475"/>
          <p14:tracePt t="231121" x="2836863" y="3328988"/>
          <p14:tracePt t="231123" x="2733675" y="3206750"/>
          <p14:tracePt t="231135" x="2638425" y="3101975"/>
          <p14:tracePt t="231139" x="2554288" y="3017838"/>
          <p14:tracePt t="231151" x="2516188" y="2951163"/>
          <p14:tracePt t="231159" x="2459038" y="2874963"/>
          <p14:tracePt t="231168" x="2420938" y="2828925"/>
          <p14:tracePt t="231176" x="2401888" y="2800350"/>
          <p14:tracePt t="231180" x="2373313" y="2733675"/>
          <p14:tracePt t="231190" x="2355850" y="2705100"/>
          <p14:tracePt t="231201" x="2327275" y="2647950"/>
          <p14:tracePt t="231205" x="2308225" y="2601913"/>
          <p14:tracePt t="231218" x="2279650" y="2554288"/>
          <p14:tracePt t="231219" x="2270125" y="2506663"/>
          <p14:tracePt t="231229" x="2260600" y="2478088"/>
          <p14:tracePt t="231242" x="2251075" y="2459038"/>
          <p14:tracePt t="231245" x="2241550" y="2430463"/>
          <p14:tracePt t="231256" x="2241550" y="2411413"/>
          <p14:tracePt t="231260" x="2232025" y="2401888"/>
          <p14:tracePt t="231272" x="2222500" y="2374900"/>
          <p14:tracePt t="231287" x="2222500" y="2365375"/>
          <p14:tracePt t="231295" x="2222500" y="2355850"/>
          <p14:tracePt t="231312" x="2222500" y="2346325"/>
          <p14:tracePt t="231325" x="2222500" y="2336800"/>
          <p14:tracePt t="231528" x="2212975" y="2336800"/>
          <p14:tracePt t="231537" x="2203450" y="2355850"/>
          <p14:tracePt t="231544" x="2203450" y="2401888"/>
          <p14:tracePt t="231555" x="2193925" y="2420938"/>
          <p14:tracePt t="231563" x="2193925" y="2439988"/>
          <p14:tracePt t="231568" x="2184400" y="2459038"/>
          <p14:tracePt t="231577" x="2184400" y="2468563"/>
          <p14:tracePt t="231594" x="2184400" y="2487613"/>
          <p14:tracePt t="231605" x="2184400" y="2506663"/>
          <p14:tracePt t="231610" x="2184400" y="2525713"/>
          <p14:tracePt t="231621" x="2184400" y="2535238"/>
          <p14:tracePt t="231623" x="2184400" y="2554288"/>
          <p14:tracePt t="231635" x="2184400" y="2563813"/>
          <p14:tracePt t="231651" x="2184400" y="2582863"/>
          <p14:tracePt t="231659" x="2184400" y="2592388"/>
          <p14:tracePt t="231663" x="2184400" y="2601913"/>
          <p14:tracePt t="231686" x="2184400" y="2620963"/>
          <p14:tracePt t="231689" x="2184400" y="2628900"/>
          <p14:tracePt t="231704" x="2184400" y="2638425"/>
          <p14:tracePt t="231718" x="2184400" y="2647950"/>
          <p14:tracePt t="231726" x="2184400" y="2657475"/>
          <p14:tracePt t="231730" x="2184400" y="2676525"/>
          <p14:tracePt t="231740" x="2184400" y="2695575"/>
          <p14:tracePt t="231746" x="2184400" y="2705100"/>
          <p14:tracePt t="231755" x="2193925" y="2733675"/>
          <p14:tracePt t="231768" x="2203450" y="2743200"/>
          <p14:tracePt t="231779" x="2212975" y="2771775"/>
          <p14:tracePt t="231787" x="2222500" y="2790825"/>
          <p14:tracePt t="231795" x="2222500" y="2800350"/>
          <p14:tracePt t="231805" x="2222500" y="2819400"/>
          <p14:tracePt t="231812" x="2232025" y="2838450"/>
          <p14:tracePt t="231821" x="2241550" y="2857500"/>
          <p14:tracePt t="231826" x="2241550" y="2865438"/>
          <p14:tracePt t="231838" x="2251075" y="2874963"/>
          <p14:tracePt t="231846" x="2260600" y="2894013"/>
          <p14:tracePt t="231854" x="2260600" y="2903538"/>
          <p14:tracePt t="231862" x="2270125" y="2903538"/>
          <p14:tracePt t="231868" x="2279650" y="2922588"/>
          <p14:tracePt t="231876" x="2279650" y="2932113"/>
          <p14:tracePt t="231886" x="2289175" y="2941638"/>
          <p14:tracePt t="231892" x="2298700" y="2960688"/>
          <p14:tracePt t="231902" x="2298700" y="2970213"/>
          <p14:tracePt t="231905" x="2298700" y="2989263"/>
          <p14:tracePt t="231918" x="2308225" y="3008313"/>
          <p14:tracePt t="231925" x="2308225" y="3027363"/>
          <p14:tracePt t="231934" x="2327275" y="3055938"/>
          <p14:tracePt t="231941" x="2327275" y="3065463"/>
          <p14:tracePt t="231945" x="2327275" y="3084513"/>
          <p14:tracePt t="231957" x="2355850" y="3111500"/>
          <p14:tracePt t="231968" x="2365375" y="3130550"/>
          <p14:tracePt t="231972" x="2365375" y="3149600"/>
          <p14:tracePt t="231984" x="2382838" y="3178175"/>
          <p14:tracePt t="231988" x="2392363" y="3254375"/>
          <p14:tracePt t="231998" x="2401888" y="3282950"/>
          <p14:tracePt t="232007" x="2401888" y="3319463"/>
          <p14:tracePt t="232011" x="2411413" y="3348038"/>
          <p14:tracePt t="232022" x="2439988" y="3395663"/>
          <p14:tracePt t="232027" x="2449513" y="3424238"/>
          <p14:tracePt t="232038" x="2459038" y="3433763"/>
          <p14:tracePt t="232048" x="2478088" y="3471863"/>
          <p14:tracePt t="232051" x="2478088" y="3500438"/>
          <p14:tracePt t="232063" x="2487613" y="3546475"/>
          <p14:tracePt t="232068" x="2487613" y="3575050"/>
          <p14:tracePt t="232077" x="2506663" y="3622675"/>
          <p14:tracePt t="232088" x="2525713" y="3660775"/>
          <p14:tracePt t="232094" x="2535238" y="3727450"/>
          <p14:tracePt t="232104" x="2535238" y="3756025"/>
          <p14:tracePt t="232108" x="2535238" y="3811588"/>
          <p14:tracePt t="232119" x="2535238" y="3887788"/>
          <p14:tracePt t="232127" x="2535238" y="3963988"/>
          <p14:tracePt t="232135" x="2535238" y="4048125"/>
          <p14:tracePt t="232143" x="2535238" y="4105275"/>
          <p14:tracePt t="232148" x="2535238" y="4181475"/>
          <p14:tracePt t="232160" x="2535238" y="4237038"/>
          <p14:tracePt t="232171" x="2535238" y="4265613"/>
          <p14:tracePt t="232173" x="2535238" y="4275138"/>
          <p14:tracePt t="232186" x="2535238" y="4284663"/>
          <p14:tracePt t="232201" x="2535238" y="4294188"/>
          <p14:tracePt t="232210" x="2535238" y="4303713"/>
          <p14:tracePt t="232214" x="2525713" y="4303713"/>
          <p14:tracePt t="232223" x="2516188" y="4322763"/>
          <p14:tracePt t="232230" x="2506663" y="4341813"/>
          <p14:tracePt t="232240" x="2497138" y="4360863"/>
          <p14:tracePt t="232251" x="2487613" y="4379913"/>
          <p14:tracePt t="232255" x="2478088" y="4389438"/>
          <p14:tracePt t="232268" x="2478088" y="4398963"/>
          <p14:tracePt t="232271" x="2478088" y="4408488"/>
          <p14:tracePt t="232279" x="2468563" y="4418013"/>
          <p14:tracePt t="232289" x="2468563" y="4427538"/>
          <p14:tracePt t="232295" x="2459038" y="4456113"/>
          <p14:tracePt t="232304" x="2459038" y="4473575"/>
          <p14:tracePt t="232310" x="2459038" y="4492625"/>
          <p14:tracePt t="232321" x="2449513" y="4511675"/>
          <p14:tracePt t="232329" x="2449513" y="4540250"/>
          <p14:tracePt t="232337" x="2449513" y="4549775"/>
          <p14:tracePt t="232346" x="2439988" y="4578350"/>
          <p14:tracePt t="232351" x="2439988" y="4597400"/>
          <p14:tracePt t="232359" x="2430463" y="4597400"/>
          <p14:tracePt t="232372" x="2420938" y="4606925"/>
          <p14:tracePt t="232375" x="2411413" y="4635500"/>
          <p14:tracePt t="232387" x="2401888" y="4673600"/>
          <p14:tracePt t="232389" x="2392363" y="4673600"/>
          <p14:tracePt t="232401" x="2392363" y="4691063"/>
          <p14:tracePt t="232409" x="2382838" y="4710113"/>
          <p14:tracePt t="232418" x="2373313" y="4719638"/>
          <p14:tracePt t="232426" x="2373313" y="4738688"/>
          <p14:tracePt t="232434" x="2355850" y="4767263"/>
          <p14:tracePt t="232442" x="2346325" y="4776788"/>
          <p14:tracePt t="232451" x="2336800" y="4805363"/>
          <p14:tracePt t="232455" x="2317750" y="4852988"/>
          <p14:tracePt t="232469" x="2308225" y="4881563"/>
          <p14:tracePt t="232471" x="2298700" y="4900613"/>
          <p14:tracePt t="232485" x="2279650" y="4946650"/>
          <p14:tracePt t="237254" x="2260600" y="4910138"/>
          <p14:tracePt t="237258" x="2270125" y="4862513"/>
          <p14:tracePt t="237268" x="2308225" y="4795838"/>
          <p14:tracePt t="237273" x="2392363" y="4757738"/>
          <p14:tracePt t="237284" x="2468563" y="4738688"/>
          <p14:tracePt t="237293" x="2535238" y="4729163"/>
          <p14:tracePt t="237300" x="2582863" y="4691063"/>
          <p14:tracePt t="237308" x="2609850" y="4673600"/>
          <p14:tracePt t="237314" x="2657475" y="4625975"/>
          <p14:tracePt t="237324" x="2695575" y="4578350"/>
          <p14:tracePt t="237334" x="2771775" y="4502150"/>
          <p14:tracePt t="237338" x="2827338" y="4418013"/>
          <p14:tracePt t="237351" x="2894013" y="4351338"/>
          <p14:tracePt t="237353" x="2960688" y="4284663"/>
          <p14:tracePt t="237364" x="3036888" y="4191000"/>
          <p14:tracePt t="237373" x="3140075" y="4133850"/>
          <p14:tracePt t="237380" x="3263900" y="4038600"/>
          <p14:tracePt t="237390" x="3395663" y="4000500"/>
          <p14:tracePt t="237393" x="3556000" y="3935413"/>
          <p14:tracePt t="237404" x="3670300" y="3887788"/>
          <p14:tracePt t="237414" x="3773488" y="3849688"/>
          <p14:tracePt t="237421" x="3878263" y="3783013"/>
          <p14:tracePt t="237429" x="3981450" y="3727450"/>
          <p14:tracePt t="237434" x="4114800" y="3698875"/>
          <p14:tracePt t="237444" x="4237038" y="3689350"/>
          <p14:tracePt t="237454" x="4370388" y="3651250"/>
          <p14:tracePt t="237460" x="4521200" y="3651250"/>
          <p14:tracePt t="237471" x="4691063" y="3603625"/>
          <p14:tracePt t="237476" x="4879975" y="3594100"/>
          <p14:tracePt t="237487" x="5013325" y="3575050"/>
          <p14:tracePt t="237496" x="5173663" y="3546475"/>
          <p14:tracePt t="237501" x="5268913" y="3519488"/>
          <p14:tracePt t="237510" x="5362575" y="3519488"/>
          <p14:tracePt t="237517" x="5419725" y="3519488"/>
          <p14:tracePt t="237526" x="5457825" y="3509963"/>
          <p14:tracePt t="237537" x="5467350" y="3509963"/>
          <p14:tracePt t="237555" x="5476875" y="3509963"/>
          <p14:tracePt t="237575" x="5486400" y="3509963"/>
          <p14:tracePt t="237580" x="5505450" y="3509963"/>
          <p14:tracePt t="237589" x="5532438" y="3509963"/>
          <p14:tracePt t="237595" x="5551488" y="3509963"/>
          <p14:tracePt t="237605" x="5580063" y="3500438"/>
          <p14:tracePt t="237617" x="5589588" y="3481388"/>
          <p14:tracePt t="237621" x="5608638" y="3471863"/>
          <p14:tracePt t="237634" x="5618163" y="3452813"/>
          <p14:tracePt t="237637" x="5656263" y="3433763"/>
          <p14:tracePt t="237645" x="5665788" y="3414713"/>
          <p14:tracePt t="237656" x="5684838" y="3386138"/>
          <p14:tracePt t="237662" x="5694363" y="3338513"/>
          <p14:tracePt t="237672" x="5703888" y="3319463"/>
          <p14:tracePt t="237675" x="5722938" y="3292475"/>
          <p14:tracePt t="237687" x="5751513" y="3244850"/>
          <p14:tracePt t="237695" x="5797550" y="3197225"/>
          <p14:tracePt t="237703" x="5835650" y="3149600"/>
          <p14:tracePt t="237712" x="5902325" y="3092450"/>
          <p14:tracePt t="237717" x="5940425" y="3046413"/>
          <p14:tracePt t="237727" x="5995988" y="2970213"/>
          <p14:tracePt t="237738" x="6005513" y="2932113"/>
          <p14:tracePt t="237741" x="6034088" y="2884488"/>
          <p14:tracePt t="237753" x="6043613" y="2857500"/>
          <p14:tracePt t="237758" x="6062663" y="2819400"/>
          <p14:tracePt t="237768" x="6072188" y="2809875"/>
          <p14:tracePt t="237778" x="6081713" y="2790825"/>
          <p14:tracePt t="237784" x="6091238" y="2790825"/>
          <p14:tracePt t="237800" x="6100763" y="2771775"/>
          <p14:tracePt t="237808" x="6100763" y="2762250"/>
          <p14:tracePt t="237817" x="6100763" y="2752725"/>
          <p14:tracePt t="237944" x="6100763" y="2733675"/>
          <p14:tracePt t="237954" x="6100763" y="2714625"/>
          <p14:tracePt t="237959" x="6119813" y="2686050"/>
          <p14:tracePt t="237971" x="6119813" y="2667000"/>
          <p14:tracePt t="237980" x="6119813" y="2638425"/>
          <p14:tracePt t="237984" x="6119813" y="2601913"/>
          <p14:tracePt t="237994" x="6129338" y="2582863"/>
          <p14:tracePt t="238000" x="6129338" y="2554288"/>
          <p14:tracePt t="238010" x="6129338" y="2535238"/>
          <p14:tracePt t="238021" x="6129338" y="2516188"/>
          <p14:tracePt t="238090" x="6129338" y="2525713"/>
          <p14:tracePt t="238101" x="6129338" y="2535238"/>
          <p14:tracePt t="238106" x="6129338" y="2554288"/>
          <p14:tracePt t="238117" x="6129338" y="2573338"/>
          <p14:tracePt t="238121" x="6129338" y="2582863"/>
          <p14:tracePt t="238129" x="6129338" y="2592388"/>
          <p14:tracePt t="238139" x="6129338" y="2601913"/>
          <p14:tracePt t="238146" x="6129338" y="2611438"/>
          <p14:tracePt t="238156" x="6129338" y="2628900"/>
          <p14:tracePt t="238161" x="6129338" y="2638425"/>
          <p14:tracePt t="238172" x="6129338" y="2647950"/>
          <p14:tracePt t="238184" x="6129338" y="2657475"/>
          <p14:tracePt t="238797" x="6129338" y="2667000"/>
          <p14:tracePt t="238806" x="6129338" y="2676525"/>
          <p14:tracePt t="238817" x="6129338" y="2705100"/>
          <p14:tracePt t="238821" x="6129338" y="2724150"/>
          <p14:tracePt t="238833" x="6129338" y="2743200"/>
          <p14:tracePt t="238841" x="6129338" y="2762250"/>
          <p14:tracePt t="238846" x="6129338" y="2790825"/>
          <p14:tracePt t="238858" x="6129338" y="2800350"/>
          <p14:tracePt t="238861" x="6129338" y="2819400"/>
          <p14:tracePt t="238872" x="6129338" y="2838450"/>
          <p14:tracePt t="238884" x="6119813" y="2865438"/>
          <p14:tracePt t="238888" x="6119813" y="2884488"/>
          <p14:tracePt t="238901" x="6119813" y="2932113"/>
          <p14:tracePt t="238903" x="6119813" y="2960688"/>
          <p14:tracePt t="238912" x="6119813" y="2989263"/>
          <p14:tracePt t="238924" x="6119813" y="3008313"/>
          <p14:tracePt t="238927" x="6119813" y="3017838"/>
          <p14:tracePt t="238937" x="6119813" y="3036888"/>
          <p14:tracePt t="238953" x="6119813" y="3046413"/>
          <p14:tracePt t="238962" x="6119813" y="3065463"/>
          <p14:tracePt t="238968" x="6148388" y="3111500"/>
          <p14:tracePt t="238978" x="6157913" y="3130550"/>
          <p14:tracePt t="238984" x="6157913" y="3149600"/>
          <p14:tracePt t="238993" x="6157913" y="3178175"/>
          <p14:tracePt t="239004" x="6157913" y="3206750"/>
          <p14:tracePt t="239007" x="6157913" y="3254375"/>
          <p14:tracePt t="239018" x="6157913" y="3282950"/>
          <p14:tracePt t="239024" x="6157913" y="3338513"/>
          <p14:tracePt t="239034" x="6157913" y="3433763"/>
          <p14:tracePt t="239044" x="6157913" y="3529013"/>
          <p14:tracePt t="239050" x="6157913" y="3641725"/>
          <p14:tracePt t="239057" x="6157913" y="3736975"/>
          <p14:tracePt t="239065" x="6157913" y="3830638"/>
          <p14:tracePt t="239073" x="6157913" y="3906838"/>
          <p14:tracePt t="239084" x="6148388" y="3992563"/>
          <p14:tracePt t="239090" x="6148388" y="4048125"/>
          <p14:tracePt t="239100" x="6148388" y="4124325"/>
          <p14:tracePt t="239104" x="6148388" y="4171950"/>
          <p14:tracePt t="239116" x="6138863" y="4229100"/>
          <p14:tracePt t="239124" x="6138863" y="4265613"/>
          <p14:tracePt t="239129" x="6138863" y="4322763"/>
          <p14:tracePt t="239140" x="6129338" y="4408488"/>
          <p14:tracePt t="239144" x="6129338" y="4464050"/>
          <p14:tracePt t="239153" x="6129338" y="4540250"/>
          <p14:tracePt t="239166" x="6129338" y="4587875"/>
          <p14:tracePt t="239171" x="6129338" y="4625975"/>
          <p14:tracePt t="239180" x="6129338" y="4654550"/>
          <p14:tracePt t="239187" x="6129338" y="4683125"/>
          <p14:tracePt t="239195" x="6110288" y="4748213"/>
          <p14:tracePt t="239206" x="6110288" y="4776788"/>
          <p14:tracePt t="239209" x="6110288" y="4805363"/>
          <p14:tracePt t="239221" x="6110288" y="4852988"/>
          <p14:tracePt t="239226" x="6100763" y="4872038"/>
          <p14:tracePt t="239237" x="6100763" y="4900613"/>
          <p14:tracePt t="239246" x="6100763" y="4927600"/>
          <p14:tracePt t="239250" x="6100763" y="4946650"/>
          <p14:tracePt t="239259" x="6100763" y="4975225"/>
          <p14:tracePt t="239267" x="6100763" y="5022850"/>
          <p14:tracePt t="239276" x="6100763" y="5041900"/>
          <p14:tracePt t="239287" x="6100763" y="5080000"/>
          <p14:tracePt t="239289" x="6100763" y="5108575"/>
          <p14:tracePt t="239303" x="6100763" y="5164138"/>
          <p14:tracePt t="239307" x="6100763" y="5192713"/>
          <p14:tracePt t="239318" x="6100763" y="5230813"/>
          <p14:tracePt t="239326" x="6100763" y="5268913"/>
          <p14:tracePt t="239334" x="6100763" y="5326063"/>
          <p14:tracePt t="239342" x="6100763" y="5354638"/>
          <p14:tracePt t="239346" x="6100763" y="5410200"/>
          <p14:tracePt t="239356" x="6100763" y="5438775"/>
          <p14:tracePt t="239367" x="6100763" y="5514975"/>
          <p14:tracePt t="239371" x="6100763" y="5543550"/>
          <p14:tracePt t="239384" x="6100763" y="5591175"/>
          <p14:tracePt t="239387" x="6100763" y="5656263"/>
          <p14:tracePt t="239395" x="6100763" y="5703888"/>
          <p14:tracePt t="239405" x="6100763" y="5741988"/>
          <p14:tracePt t="239411" x="6100763" y="5789613"/>
          <p14:tracePt t="239421" x="6100763" y="5827713"/>
          <p14:tracePt t="239427" x="6100763" y="5854700"/>
          <p14:tracePt t="239437" x="6100763" y="5892800"/>
          <p14:tracePt t="239450" x="6110288" y="5921375"/>
          <p14:tracePt t="239453" x="6110288" y="5940425"/>
          <p14:tracePt t="239461" x="6110288" y="5969000"/>
          <p14:tracePt t="239468" x="6110288" y="5978525"/>
          <p14:tracePt t="239478" x="6110288" y="5988050"/>
          <p14:tracePt t="239492" x="6110288" y="6007100"/>
          <p14:tracePt t="239508" x="6110288" y="6016625"/>
          <p14:tracePt t="239518" x="6110288" y="6026150"/>
          <p14:tracePt t="239528" x="6110288" y="6035675"/>
          <p14:tracePt t="239533" x="6110288" y="6045200"/>
          <p14:tracePt t="239544" x="6119813" y="6062663"/>
          <p14:tracePt t="239551" x="6119813" y="6072188"/>
          <p14:tracePt t="239568" x="6119813" y="6091238"/>
          <p14:tracePt t="239573" x="6129338" y="6110288"/>
          <p14:tracePt t="239584" x="6129338" y="6119813"/>
          <p14:tracePt t="239588" x="6129338" y="6138863"/>
          <p14:tracePt t="239600" x="6138863" y="6157913"/>
          <p14:tracePt t="239623" x="6138863" y="6167438"/>
          <p14:tracePt t="239637" x="6138863" y="6176963"/>
          <p14:tracePt t="239650" x="6148388" y="6186488"/>
          <p14:tracePt t="239666" x="6157913" y="6196013"/>
          <p14:tracePt t="239680" x="6157913" y="6205538"/>
          <p14:tracePt t="239759" x="6157913" y="6157913"/>
          <p14:tracePt t="239769" x="6157913" y="6007100"/>
          <p14:tracePt t="239775" x="6157913" y="5818188"/>
          <p14:tracePt t="239787" x="6157913" y="5618163"/>
          <p14:tracePt t="239789" x="6157913" y="5410200"/>
          <p14:tracePt t="239800" x="6157913" y="5173663"/>
          <p14:tracePt t="239809" x="6157913" y="4975225"/>
          <p14:tracePt t="239817" x="6157913" y="4767263"/>
          <p14:tracePt t="239825" x="6157913" y="4559300"/>
          <p14:tracePt t="239830" x="6157913" y="4370388"/>
          <p14:tracePt t="239839" x="6186488" y="4181475"/>
          <p14:tracePt t="239851" x="6223000" y="4010025"/>
          <p14:tracePt t="239855" x="6251575" y="3821113"/>
          <p14:tracePt t="239867" x="6280150" y="3651250"/>
          <p14:tracePt t="239872" x="6299200" y="3481388"/>
          <p14:tracePt t="239884" x="6318250" y="3328988"/>
          <p14:tracePt t="239891" x="6327775" y="3187700"/>
          <p14:tracePt t="239895" x="6346825" y="3055938"/>
          <p14:tracePt t="239906" x="6346825" y="2979738"/>
          <p14:tracePt t="239912" x="6346825" y="2922588"/>
          <p14:tracePt t="239921" x="6346825" y="2865438"/>
          <p14:tracePt t="239934" x="6356350" y="2847975"/>
          <p14:tracePt t="239937" x="6365875" y="2809875"/>
          <p14:tracePt t="239946" x="6375400" y="2781300"/>
          <p14:tracePt t="239953" x="6375400" y="2752725"/>
          <p14:tracePt t="239961" x="6384925" y="2724150"/>
          <p14:tracePt t="239972" x="6394450" y="2686050"/>
          <p14:tracePt t="239975" x="6403975" y="2657475"/>
          <p14:tracePt t="239987" x="6432550" y="2628900"/>
          <p14:tracePt t="239991" x="6450013" y="2601913"/>
          <p14:tracePt t="240003" x="6469063" y="2563813"/>
          <p14:tracePt t="240011" x="6488113" y="2544763"/>
          <p14:tracePt t="240017" x="6497638" y="2497138"/>
          <p14:tracePt t="240027" x="6497638" y="2478088"/>
          <p14:tracePt t="240033" x="6497638" y="2449513"/>
          <p14:tracePt t="240041" x="6507163" y="2439988"/>
          <p14:tracePt t="240058" x="6507163" y="2430463"/>
          <p14:tracePt t="240204" x="6535738" y="2420938"/>
          <p14:tracePt t="240214" x="6583363" y="2420938"/>
          <p14:tracePt t="240220" x="6650038" y="2411413"/>
          <p14:tracePt t="240227" x="6667500" y="2411413"/>
          <p14:tracePt t="240234" x="6696075" y="2411413"/>
          <p14:tracePt t="240243" x="6705600" y="2411413"/>
          <p14:tracePt t="240254" x="6724650" y="2411413"/>
          <p14:tracePt t="240260" x="6734175" y="2411413"/>
          <p14:tracePt t="240270" x="6743700" y="2411413"/>
          <p14:tracePt t="240309" x="6753225" y="2411413"/>
          <p14:tracePt t="240317" x="6753225" y="2420938"/>
          <p14:tracePt t="240326" x="6753225" y="2430463"/>
          <p14:tracePt t="240334" x="6762750" y="2430463"/>
          <p14:tracePt t="240339" x="6762750" y="2439988"/>
          <p14:tracePt t="240350" x="6762750" y="2449513"/>
          <p14:tracePt t="240353" x="6762750" y="2459038"/>
          <p14:tracePt t="240376" x="6772275" y="2478088"/>
          <p14:tracePt t="240380" x="6781800" y="2497138"/>
          <p14:tracePt t="240389" x="6791325" y="2506663"/>
          <p14:tracePt t="240395" x="6791325" y="2525713"/>
          <p14:tracePt t="240420" x="6791325" y="2535238"/>
          <p14:tracePt t="240429" x="6791325" y="2544763"/>
          <p14:tracePt t="240455" x="6791325" y="2554288"/>
          <p14:tracePt t="240462" x="6791325" y="2563813"/>
          <p14:tracePt t="240471" x="6791325" y="2573338"/>
          <p14:tracePt t="240475" x="6791325" y="2582863"/>
          <p14:tracePt t="240496" x="6791325" y="2592388"/>
          <p14:tracePt t="240512" x="6781800" y="2601913"/>
          <p14:tracePt t="240517" x="6762750" y="2611438"/>
          <p14:tracePt t="240526" x="6753225" y="2620963"/>
          <p14:tracePt t="240551" x="6696075" y="2647950"/>
          <p14:tracePt t="240554" x="6630988" y="2667000"/>
          <p14:tracePt t="240555" x="6554788" y="2714625"/>
          <p14:tracePt t="240568" x="6507163" y="2733675"/>
          <p14:tracePt t="240575" x="6403975" y="2762250"/>
          <p14:tracePt t="240584" x="6299200" y="2809875"/>
          <p14:tracePt t="240591" x="6223000" y="2838450"/>
          <p14:tracePt t="240600" x="6100763" y="2884488"/>
          <p14:tracePt t="240607" x="5949950" y="2941638"/>
          <p14:tracePt t="240620" x="5807075" y="2989263"/>
          <p14:tracePt t="240621" x="5675313" y="3036888"/>
          <p14:tracePt t="240633" x="5495925" y="3101975"/>
          <p14:tracePt t="240637" x="5362575" y="3130550"/>
          <p14:tracePt t="240650" x="5221288" y="3159125"/>
          <p14:tracePt t="240657" x="4984750" y="3197225"/>
          <p14:tracePt t="240661" x="4833938" y="3206750"/>
          <p14:tracePt t="240673" x="4681538" y="3225800"/>
          <p14:tracePt t="240677" x="4549775" y="3225800"/>
          <p14:tracePt t="240687" x="4416425" y="3225800"/>
          <p14:tracePt t="240700" x="4370388" y="3225800"/>
          <p14:tracePt t="240703" x="4303713" y="3225800"/>
          <p14:tracePt t="240717" x="4275138" y="3225800"/>
          <p14:tracePt t="240717" x="4237038" y="3225800"/>
          <p14:tracePt t="240727" x="4227513" y="3225800"/>
          <p14:tracePt t="240737" x="4217988" y="3225800"/>
          <p14:tracePt t="240743" x="4198938" y="3225800"/>
          <p14:tracePt t="240754" x="4189413" y="3225800"/>
          <p14:tracePt t="240758" x="4171950" y="3216275"/>
          <p14:tracePt t="240768" x="4152900" y="3206750"/>
          <p14:tracePt t="240781" x="4105275" y="3187700"/>
          <p14:tracePt t="240784" x="4067175" y="3168650"/>
          <p14:tracePt t="240793" x="3981450" y="3149600"/>
          <p14:tracePt t="240800" x="3897313" y="3130550"/>
          <p14:tracePt t="240810" x="3821113" y="3101975"/>
          <p14:tracePt t="240820" x="3725863" y="3092450"/>
          <p14:tracePt t="240824" x="3603625" y="3065463"/>
          <p14:tracePt t="240833" x="3508375" y="3046413"/>
          <p14:tracePt t="240839" x="3424238" y="3036888"/>
          <p14:tracePt t="240851" x="3309938" y="3008313"/>
          <p14:tracePt t="240859" x="3178175" y="3008313"/>
          <p14:tracePt t="240867" x="3046413" y="3008313"/>
          <p14:tracePt t="240873" x="2913063" y="3008313"/>
          <p14:tracePt t="240879" x="2762250" y="3008313"/>
          <p14:tracePt t="240890" x="2628900" y="3008313"/>
          <p14:tracePt t="240900" x="2497138" y="3008313"/>
          <p14:tracePt t="240903" x="2401888" y="3008313"/>
          <p14:tracePt t="240917" x="2355850" y="3017838"/>
          <p14:tracePt t="240921" x="2270125" y="3046413"/>
          <p14:tracePt t="240929" x="2232025" y="3055938"/>
          <p14:tracePt t="240940" x="2165350" y="3084513"/>
          <p14:tracePt t="240946" x="2138363" y="3092450"/>
          <p14:tracePt t="240955" x="2090738" y="3121025"/>
          <p14:tracePt t="240959" x="2062163" y="3130550"/>
          <p14:tracePt t="240971" x="2024063" y="3149600"/>
          <p14:tracePt t="240979" x="1995488" y="3168650"/>
          <p14:tracePt t="240987" x="1976438" y="3178175"/>
          <p14:tracePt t="240995" x="1947863" y="3187700"/>
          <p14:tracePt t="241000" x="1928813" y="3197225"/>
          <p14:tracePt t="241009" x="1911350" y="3206750"/>
          <p14:tracePt t="241022" x="1901825" y="3206750"/>
          <p14:tracePt t="241026" x="1892300" y="3216275"/>
          <p14:tracePt t="241036" x="1882775" y="3216275"/>
          <p14:tracePt t="241041" x="1873250" y="3216275"/>
          <p14:tracePt t="241075" x="1863725" y="3216275"/>
          <p14:tracePt t="241622" x="1892300" y="3216275"/>
          <p14:tracePt t="241633" x="1957388" y="3206750"/>
          <p14:tracePt t="241641" x="2014538" y="3206750"/>
          <p14:tracePt t="241646" x="2090738" y="3206750"/>
          <p14:tracePt t="241656" x="2174875" y="3178175"/>
          <p14:tracePt t="241662" x="2289175" y="3178175"/>
          <p14:tracePt t="241671" x="2401888" y="3178175"/>
          <p14:tracePt t="241683" x="2554288" y="3178175"/>
          <p14:tracePt t="241687" x="2686050" y="3178175"/>
          <p14:tracePt t="241700" x="2800350" y="3178175"/>
          <p14:tracePt t="241703" x="2951163" y="3159125"/>
          <p14:tracePt t="241712" x="3082925" y="3159125"/>
          <p14:tracePt t="241722" x="3216275" y="3159125"/>
          <p14:tracePt t="241725" x="3367088" y="3159125"/>
          <p14:tracePt t="241736" x="3536950" y="3159125"/>
          <p14:tracePt t="241741" x="3708400" y="3159125"/>
          <p14:tracePt t="241753" x="3935413" y="3159125"/>
          <p14:tracePt t="241761" x="4143375" y="3159125"/>
          <p14:tracePt t="241769" x="4370388" y="3159125"/>
          <p14:tracePt t="241777" x="4643438" y="3159125"/>
          <p14:tracePt t="241783" x="4870450" y="3111500"/>
          <p14:tracePt t="241794" x="5106988" y="3092450"/>
          <p14:tracePt t="241803" x="5314950" y="3074988"/>
          <p14:tracePt t="241808" x="5551488" y="3074988"/>
          <p14:tracePt t="241820" x="5741988" y="3065463"/>
          <p14:tracePt t="241822" x="5911850" y="3065463"/>
          <p14:tracePt t="241833" x="6072188" y="3065463"/>
          <p14:tracePt t="241843" x="6223000" y="3065463"/>
          <p14:tracePt t="241850" x="6356350" y="3065463"/>
          <p14:tracePt t="241857" x="6469063" y="3065463"/>
          <p14:tracePt t="241867" x="6554788" y="3065463"/>
          <p14:tracePt t="241874" x="6630988" y="3065463"/>
          <p14:tracePt t="241884" x="6667500" y="3065463"/>
          <p14:tracePt t="241887" x="6715125" y="3065463"/>
          <p14:tracePt t="241900" x="6753225" y="3065463"/>
          <p14:tracePt t="241904" x="6781800" y="3065463"/>
          <p14:tracePt t="241917" x="6819900" y="3065463"/>
          <p14:tracePt t="241924" x="6829425" y="3065463"/>
          <p14:tracePt t="241927" x="6848475" y="3065463"/>
          <p14:tracePt t="241940" x="6867525" y="3065463"/>
          <p14:tracePt t="241943" x="6886575" y="3065463"/>
          <p14:tracePt t="241953" x="6904038" y="3055938"/>
          <p14:tracePt t="241967" x="6923088" y="3055938"/>
          <p14:tracePt t="241970" x="6951663" y="3055938"/>
          <p14:tracePt t="241980" x="6989763" y="3055938"/>
          <p14:tracePt t="241983" x="6999288" y="3055938"/>
          <p14:tracePt t="241994" x="7018338" y="3055938"/>
          <p14:tracePt t="242003" x="7027863" y="3055938"/>
          <p14:tracePt t="242105" x="7037388" y="3046413"/>
          <p14:tracePt t="242117" x="7037388" y="3036888"/>
          <p14:tracePt t="242125" x="7056438" y="3008313"/>
          <p14:tracePt t="242130" x="7065963" y="2998788"/>
          <p14:tracePt t="242139" x="7065963" y="2970213"/>
          <p14:tracePt t="242146" x="7075488" y="2960688"/>
          <p14:tracePt t="242155" x="7075488" y="2951163"/>
          <p14:tracePt t="242167" x="7075488" y="2932113"/>
          <p14:tracePt t="242171" x="7085013" y="2922588"/>
          <p14:tracePt t="242196" x="7094538" y="2913063"/>
          <p14:tracePt t="242291" x="7094538" y="2903538"/>
          <p14:tracePt t="242302" x="7104063" y="2903538"/>
          <p14:tracePt t="242307" x="7112000" y="2894013"/>
          <p14:tracePt t="242319" x="7131050" y="2884488"/>
          <p14:tracePt t="242328" x="7150100" y="2874963"/>
          <p14:tracePt t="242333" x="7159625" y="2874963"/>
          <p14:tracePt t="242342" x="7178675" y="2857500"/>
          <p14:tracePt t="242350" x="7188200" y="2857500"/>
          <p14:tracePt t="242358" x="7188200" y="2847975"/>
          <p14:tracePt t="242368" x="7197725" y="2838450"/>
          <p14:tracePt t="242407" x="7207250" y="2828925"/>
          <p14:tracePt t="242424" x="7216775" y="2828925"/>
          <p14:tracePt t="242449" x="7226300" y="2828925"/>
          <p14:tracePt t="242650" x="7226300" y="2838450"/>
          <p14:tracePt t="242667" x="7226300" y="2847975"/>
          <p14:tracePt t="242671" x="7235825" y="2865438"/>
          <p14:tracePt t="242679" x="7254875" y="2884488"/>
          <p14:tracePt t="242689" x="7254875" y="2894013"/>
          <p14:tracePt t="242696" x="7273925" y="2913063"/>
          <p14:tracePt t="242706" x="7292975" y="2941638"/>
          <p14:tracePt t="242709" x="7302500" y="2960688"/>
          <p14:tracePt t="242721" x="7312025" y="2998788"/>
          <p14:tracePt t="242730" x="7339013" y="3046413"/>
          <p14:tracePt t="242737" x="7348538" y="3092450"/>
          <p14:tracePt t="242746" x="7367588" y="3140075"/>
          <p14:tracePt t="242753" x="7377113" y="3168650"/>
          <p14:tracePt t="242761" x="7405688" y="3263900"/>
          <p14:tracePt t="242771" x="7405688" y="3302000"/>
          <p14:tracePt t="242775" x="7405688" y="3357563"/>
          <p14:tracePt t="242787" x="7405688" y="3405188"/>
          <p14:tracePt t="242792" x="7415213" y="3462338"/>
          <p14:tracePt t="242803" x="7415213" y="3490913"/>
          <p14:tracePt t="242812" x="7415213" y="3565525"/>
          <p14:tracePt t="242817" x="7415213" y="3594100"/>
          <p14:tracePt t="242826" x="7415213" y="3651250"/>
          <p14:tracePt t="242833" x="7415213" y="3689350"/>
          <p14:tracePt t="242842" x="7415213" y="3736975"/>
          <p14:tracePt t="242853" x="7415213" y="3765550"/>
          <p14:tracePt t="242858" x="7415213" y="3802063"/>
          <p14:tracePt t="242870" x="7415213" y="3859213"/>
          <p14:tracePt t="242871" x="7405688" y="3906838"/>
          <p14:tracePt t="242883" x="7405688" y="3935413"/>
          <p14:tracePt t="242891" x="7405688" y="4010025"/>
          <p14:tracePt t="242900" x="7396163" y="4086225"/>
          <p14:tracePt t="242907" x="7396163" y="4143375"/>
          <p14:tracePt t="242911" x="7396163" y="4246563"/>
          <p14:tracePt t="242921" x="7377113" y="4322763"/>
          <p14:tracePt t="242933" x="7367588" y="4398963"/>
          <p14:tracePt t="242938" x="7339013" y="4502150"/>
          <p14:tracePt t="242950" x="7339013" y="4559300"/>
          <p14:tracePt t="242953" x="7331075" y="4645025"/>
          <p14:tracePt t="242967" x="7312025" y="4719638"/>
          <p14:tracePt t="242971" x="7312025" y="4776788"/>
          <p14:tracePt t="242978" x="7312025" y="4852988"/>
          <p14:tracePt t="242988" x="7302500" y="4891088"/>
          <p14:tracePt t="242993" x="7302500" y="4946650"/>
          <p14:tracePt t="243003" x="7302500" y="4975225"/>
          <p14:tracePt t="243017" x="7302500" y="5032375"/>
          <p14:tracePt t="243018" x="7292975" y="5070475"/>
          <p14:tracePt t="243028" x="7292975" y="5118100"/>
          <p14:tracePt t="243035" x="7283450" y="5137150"/>
          <p14:tracePt t="243044" x="7283450" y="5173663"/>
          <p14:tracePt t="243053" x="7273925" y="5211763"/>
          <p14:tracePt t="243058" x="7273925" y="5240338"/>
          <p14:tracePt t="243069" x="7273925" y="5268913"/>
          <p14:tracePt t="243074" x="7273925" y="5297488"/>
          <p14:tracePt t="243086" x="7273925" y="5316538"/>
          <p14:tracePt t="243094" x="7273925" y="5345113"/>
          <p14:tracePt t="243110" x="7273925" y="5364163"/>
          <p14:tracePt t="243117" x="7273925" y="5381625"/>
          <p14:tracePt t="243123" x="7273925" y="5400675"/>
          <p14:tracePt t="243133" x="7273925" y="5429250"/>
          <p14:tracePt t="243140" x="7273925" y="5448300"/>
          <p14:tracePt t="243150" x="7273925" y="5457825"/>
          <p14:tracePt t="243154" x="7273925" y="5476875"/>
          <p14:tracePt t="243167" x="7273925" y="5495925"/>
          <p14:tracePt t="243173" x="7273925" y="5514975"/>
          <p14:tracePt t="243180" x="7273925" y="5534025"/>
          <p14:tracePt t="243189" x="7273925" y="5553075"/>
          <p14:tracePt t="243193" x="7273925" y="5581650"/>
          <p14:tracePt t="243206" x="7273925" y="5608638"/>
          <p14:tracePt t="243217" x="7273925" y="5618163"/>
          <p14:tracePt t="243220" x="7273925" y="5637213"/>
          <p14:tracePt t="243229" x="7273925" y="5665788"/>
          <p14:tracePt t="243236" x="7273925" y="5675313"/>
          <p14:tracePt t="243246" x="7273925" y="5694363"/>
          <p14:tracePt t="243256" x="7273925" y="5722938"/>
          <p14:tracePt t="243259" x="7273925" y="5741988"/>
          <p14:tracePt t="243270" x="7273925" y="5751513"/>
          <p14:tracePt t="243276" x="7273925" y="5770563"/>
          <p14:tracePt t="243286" x="7273925" y="5789613"/>
          <p14:tracePt t="243295" x="7273925" y="5799138"/>
          <p14:tracePt t="243300" x="7273925" y="5818188"/>
          <p14:tracePt t="243311" x="7273925" y="5835650"/>
          <p14:tracePt t="243317" x="7273925" y="5845175"/>
          <p14:tracePt t="243326" x="7273925" y="5873750"/>
          <p14:tracePt t="243336" x="7273925" y="5892800"/>
          <p14:tracePt t="243353" x="7273925" y="5921375"/>
          <p14:tracePt t="243356" x="7273925" y="5930900"/>
          <p14:tracePt t="243367" x="7273925" y="5949950"/>
          <p14:tracePt t="243376" x="7273925" y="5959475"/>
          <p14:tracePt t="243383" x="7273925" y="5969000"/>
          <p14:tracePt t="243391" x="7273925" y="5988050"/>
          <p14:tracePt t="243419" x="7273925" y="6007100"/>
          <p14:tracePt t="243433" x="7273925" y="6016625"/>
          <p14:tracePt t="243437" x="7273925" y="6026150"/>
          <p14:tracePt t="243458" x="7273925" y="6045200"/>
          <p14:tracePt t="243461" x="7273925" y="6054725"/>
          <p14:tracePt t="243478" x="7273925" y="6072188"/>
          <p14:tracePt t="243487" x="7273925" y="6081713"/>
          <p14:tracePt t="243500" x="7273925" y="6091238"/>
          <p14:tracePt t="243503" x="7273925" y="6100763"/>
          <p14:tracePt t="243533" x="7273925" y="6110288"/>
          <p14:tracePt t="243624" x="7273925" y="6119813"/>
          <p14:tracePt t="243637" x="7273925" y="6129338"/>
          <p14:tracePt t="244037" x="7273925" y="6119813"/>
          <p14:tracePt t="244042" x="7273925" y="6100763"/>
          <p14:tracePt t="244053" x="7273925" y="6081713"/>
          <p14:tracePt t="244057" x="7264400" y="6062663"/>
          <p14:tracePt t="244068" x="7245350" y="6026150"/>
          <p14:tracePt t="244077" x="7235825" y="5997575"/>
          <p14:tracePt t="244083" x="7226300" y="5978525"/>
          <p14:tracePt t="244091" x="7207250" y="5921375"/>
          <p14:tracePt t="244100" x="7197725" y="5873750"/>
          <p14:tracePt t="244108" x="7150100" y="5808663"/>
          <p14:tracePt t="244118" x="7112000" y="5722938"/>
          <p14:tracePt t="244123" x="7085013" y="5608638"/>
          <p14:tracePt t="244133" x="7027863" y="5486400"/>
          <p14:tracePt t="244138" x="6999288" y="5400675"/>
          <p14:tracePt t="244150" x="6951663" y="5249863"/>
          <p14:tracePt t="244158" x="6904038" y="5089525"/>
          <p14:tracePt t="244167" x="6838950" y="4918075"/>
          <p14:tracePt t="244173" x="6781800" y="4767263"/>
          <p14:tracePt t="244177" x="6715125" y="4606925"/>
          <p14:tracePt t="244187" x="6650038" y="4437063"/>
          <p14:tracePt t="244199" x="6554788" y="4256088"/>
          <p14:tracePt t="244203" x="6507163" y="4133850"/>
          <p14:tracePt t="244217" x="6413500" y="3954463"/>
          <p14:tracePt t="244220" x="6327775" y="3773488"/>
          <p14:tracePt t="244227" x="6223000" y="3575050"/>
          <p14:tracePt t="244237" x="6119813" y="3348038"/>
          <p14:tracePt t="244244" x="6034088" y="3178175"/>
          <p14:tracePt t="244254" x="5978525" y="3017838"/>
          <p14:tracePt t="244259" x="5911850" y="2865438"/>
          <p14:tracePt t="244270" x="5854700" y="2724150"/>
          <p14:tracePt t="244281" x="5807075" y="2657475"/>
          <p14:tracePt t="244283" x="5751513" y="2535238"/>
          <p14:tracePt t="244294" x="5722938" y="2478088"/>
          <p14:tracePt t="244300" x="5703888" y="2459038"/>
          <p14:tracePt t="244309" x="5694363" y="2439988"/>
          <p14:tracePt t="244379" x="5694363" y="2468563"/>
          <p14:tracePt t="244390" x="5694363" y="2516188"/>
          <p14:tracePt t="244400" x="5722938" y="2573338"/>
          <p14:tracePt t="244405" x="5741988" y="2657475"/>
          <p14:tracePt t="244417" x="5751513" y="2714625"/>
          <p14:tracePt t="244420" x="5759450" y="2781300"/>
          <p14:tracePt t="244431" x="5788025" y="2857500"/>
          <p14:tracePt t="244440" x="5816600" y="2960688"/>
          <p14:tracePt t="244445" x="5826125" y="3008313"/>
          <p14:tracePt t="244456" x="5873750" y="3121025"/>
          <p14:tracePt t="244460" x="5902325" y="3244850"/>
          <p14:tracePt t="244471" x="5949950" y="3376613"/>
          <p14:tracePt t="244483" x="5995988" y="3500438"/>
          <p14:tracePt t="244486" x="6034088" y="3651250"/>
          <p14:tracePt t="244496" x="6100763" y="3792538"/>
          <p14:tracePt t="244503" x="6167438" y="3944938"/>
          <p14:tracePt t="244512" x="6205538" y="4029075"/>
          <p14:tracePt t="244521" x="6270625" y="4191000"/>
          <p14:tracePt t="244525" x="6327775" y="4322763"/>
          <p14:tracePt t="244550" x="6423025" y="4616450"/>
          <p14:tracePt t="244553" x="6469063" y="4757738"/>
          <p14:tracePt t="244562" x="6516688" y="4891088"/>
          <p14:tracePt t="244569" x="6554788" y="5013325"/>
          <p14:tracePt t="244576" x="6602413" y="5127625"/>
          <p14:tracePt t="244583" x="6630988" y="5211763"/>
          <p14:tracePt t="244591" x="6640513" y="5259388"/>
          <p14:tracePt t="244604" x="6677025" y="5326063"/>
          <p14:tracePt t="244606" x="6686550" y="5364163"/>
          <p14:tracePt t="244619" x="6715125" y="5410200"/>
          <p14:tracePt t="244622" x="6724650" y="5448300"/>
          <p14:tracePt t="244634" x="6734175" y="5476875"/>
          <p14:tracePt t="244642" x="6734175" y="5505450"/>
          <p14:tracePt t="244649" x="6753225" y="5534025"/>
          <p14:tracePt t="244657" x="6753225" y="5553075"/>
          <p14:tracePt t="244661" x="6753225" y="5591175"/>
          <p14:tracePt t="244674" x="6762750" y="5618163"/>
          <p14:tracePt t="244685" x="6762750" y="5646738"/>
          <p14:tracePt t="244687" x="6781800" y="5675313"/>
          <p14:tracePt t="244699" x="6781800" y="5684838"/>
          <p14:tracePt t="244703" x="6781800" y="5703888"/>
          <p14:tracePt t="244717" x="6800850" y="5751513"/>
          <p14:tracePt t="244722" x="6800850" y="5780088"/>
          <p14:tracePt t="244728" x="6810375" y="5808663"/>
          <p14:tracePt t="244737" x="6810375" y="5827713"/>
          <p14:tracePt t="244743" x="6810375" y="5845175"/>
          <p14:tracePt t="244754" x="6810375" y="5864225"/>
          <p14:tracePt t="244767" x="6810375" y="5873750"/>
          <p14:tracePt t="244778" x="6810375" y="5883275"/>
          <p14:tracePt t="245082" x="6829425" y="5883275"/>
          <p14:tracePt t="245091" x="6829425" y="5799138"/>
          <p14:tracePt t="245102" x="6800850" y="5646738"/>
          <p14:tracePt t="245106" x="6772275" y="5476875"/>
          <p14:tracePt t="245117" x="6743700" y="5307013"/>
          <p14:tracePt t="245122" x="6696075" y="5118100"/>
          <p14:tracePt t="245133" x="6650038" y="4918075"/>
          <p14:tracePt t="245142" x="6611938" y="4767263"/>
          <p14:tracePt t="245146" x="6611938" y="4616450"/>
          <p14:tracePt t="245156" x="6602413" y="4464050"/>
          <p14:tracePt t="245161" x="6602413" y="4275138"/>
          <p14:tracePt t="245172" x="6602413" y="4105275"/>
          <p14:tracePt t="245183" x="6602413" y="3935413"/>
          <p14:tracePt t="245187" x="6650038" y="3746500"/>
          <p14:tracePt t="245199" x="6715125" y="3594100"/>
          <p14:tracePt t="245203" x="6791325" y="3433763"/>
          <p14:tracePt t="245211" x="6877050" y="3292475"/>
          <p14:tracePt t="245221" x="6961188" y="3149600"/>
          <p14:tracePt t="245228" x="7075488" y="3046413"/>
          <p14:tracePt t="245238" x="7178675" y="2941638"/>
          <p14:tracePt t="245241" x="7302500" y="2847975"/>
          <p14:tracePt t="245253" x="7405688" y="2790825"/>
          <p14:tracePt t="245261" x="7566025" y="2705100"/>
          <p14:tracePt t="245269" x="7661275" y="2667000"/>
          <p14:tracePt t="245277" x="7785100" y="2620963"/>
          <p14:tracePt t="245285" x="7859713" y="2592388"/>
          <p14:tracePt t="245294" x="7964488" y="2554288"/>
          <p14:tracePt t="245304" x="8012113" y="2554288"/>
          <p14:tracePt t="245308" x="8096250" y="2525713"/>
          <p14:tracePt t="245319" x="8162925" y="2516188"/>
          <p14:tracePt t="245324" x="8191500" y="2516188"/>
          <p14:tracePt t="245335" x="8210550" y="2516188"/>
          <p14:tracePt t="245388" x="8210550" y="2525713"/>
          <p14:tracePt t="245399" x="8210550" y="2535238"/>
          <p14:tracePt t="245404" x="8210550" y="2573338"/>
          <p14:tracePt t="245416" x="8210550" y="2601913"/>
          <p14:tracePt t="245424" x="8210550" y="2620963"/>
          <p14:tracePt t="245432" x="8210550" y="2647950"/>
          <p14:tracePt t="245439" x="8210550" y="2657475"/>
          <p14:tracePt t="245444" x="8210550" y="2667000"/>
          <p14:tracePt t="245466" x="8210550" y="2676525"/>
          <p14:tracePt t="245589" x="8210550" y="2686050"/>
          <p14:tracePt t="245601" x="8229600" y="2705100"/>
          <p14:tracePt t="245607" x="8239125" y="2714625"/>
          <p14:tracePt t="245616" x="8247063" y="2733675"/>
          <p14:tracePt t="245626" x="8256588" y="2743200"/>
          <p14:tracePt t="245640" x="8266113" y="2752725"/>
          <p14:tracePt t="245777" x="8256588" y="2752725"/>
          <p14:tracePt t="245858" x="8247063" y="2743200"/>
          <p14:tracePt t="246000" x="8239125" y="2733675"/>
          <p14:tracePt t="246009" x="8229600" y="2733675"/>
          <p14:tracePt t="246024" x="8229600" y="2705100"/>
          <p14:tracePt t="246035" x="8229600" y="2695575"/>
          <p14:tracePt t="246039" x="8229600" y="2686050"/>
          <p14:tracePt t="246059" x="8229600" y="2676525"/>
          <p14:tracePt t="246066" x="8239125" y="2667000"/>
          <p14:tracePt t="246255" x="8239125" y="2724150"/>
          <p14:tracePt t="246267" x="8239125" y="2838450"/>
          <p14:tracePt t="246275" x="8239125" y="2970213"/>
          <p14:tracePt t="246282" x="8239125" y="3168650"/>
          <p14:tracePt t="246291" x="8239125" y="3302000"/>
          <p14:tracePt t="246296" x="8239125" y="3490913"/>
          <p14:tracePt t="246305" x="8239125" y="3565525"/>
          <p14:tracePt t="246317" x="8239125" y="3698875"/>
          <p14:tracePt t="246322" x="8239125" y="3811588"/>
          <p14:tracePt t="246333" x="8239125" y="3878263"/>
          <p14:tracePt t="246337" x="8239125" y="3935413"/>
          <p14:tracePt t="246349" x="8239125" y="4010025"/>
          <p14:tracePt t="246357" x="8239125" y="4105275"/>
          <p14:tracePt t="246361" x="8239125" y="4181475"/>
          <p14:tracePt t="246372" x="8229600" y="4246563"/>
          <p14:tracePt t="246378" x="8220075" y="4275138"/>
          <p14:tracePt t="246388" x="8210550" y="4313238"/>
          <p14:tracePt t="246399" x="8191500" y="4341813"/>
          <p14:tracePt t="246402" x="8172450" y="4360863"/>
          <p14:tracePt t="246412" x="8162925" y="4379913"/>
          <p14:tracePt t="246419" x="8153400" y="4379913"/>
          <p14:tracePt t="246427" x="8124825" y="4379913"/>
          <p14:tracePt t="246437" x="8105775" y="4389438"/>
          <p14:tracePt t="246444" x="8086725" y="4389438"/>
          <p14:tracePt t="246453" x="8067675" y="4398963"/>
          <p14:tracePt t="246457" x="8058150" y="4398963"/>
          <p14:tracePt t="246469" x="8048625" y="4398963"/>
          <p14:tracePt t="246485" x="8039100" y="4398963"/>
          <p14:tracePt t="246507" x="8029575" y="4398963"/>
          <p14:tracePt t="246643" x="8029575" y="4379913"/>
          <p14:tracePt t="246659" x="8029575" y="4370388"/>
          <p14:tracePt t="246670" x="8029575" y="4360863"/>
          <p14:tracePt t="246719" x="8029575" y="4332288"/>
          <p14:tracePt t="247332" x="8029575" y="4256088"/>
          <p14:tracePt t="247339" x="8012113" y="4143375"/>
          <p14:tracePt t="247346" x="8012113" y="4067175"/>
          <p14:tracePt t="247356" x="8012113" y="4010025"/>
          <p14:tracePt t="247359" x="8012113" y="3963988"/>
          <p14:tracePt t="247371" x="8012113" y="3906838"/>
          <p14:tracePt t="247383" x="8012113" y="3878263"/>
          <p14:tracePt t="247386" x="8012113" y="3830638"/>
          <p14:tracePt t="247396" x="8012113" y="3811588"/>
          <p14:tracePt t="247402" x="8012113" y="3783013"/>
          <p14:tracePt t="247412" x="8029575" y="3746500"/>
          <p14:tracePt t="247421" x="8029575" y="3698875"/>
          <p14:tracePt t="247426" x="8039100" y="3670300"/>
          <p14:tracePt t="247436" x="8058150" y="3632200"/>
          <p14:tracePt t="247442" x="8058150" y="3603625"/>
          <p14:tracePt t="247452" x="8077200" y="3575050"/>
          <p14:tracePt t="247462" x="8086725" y="3546475"/>
          <p14:tracePt t="247466" x="8105775" y="3509963"/>
          <p14:tracePt t="247478" x="8124825" y="3490913"/>
          <p14:tracePt t="247482" x="8134350" y="3462338"/>
          <p14:tracePt t="247492" x="8143875" y="3433763"/>
          <p14:tracePt t="247502" x="8153400" y="3414713"/>
          <p14:tracePt t="247507" x="8162925" y="3376613"/>
          <p14:tracePt t="247519" x="8162925" y="3367088"/>
          <p14:tracePt t="247522" x="8162925" y="3357563"/>
          <p14:tracePt t="247533" x="8162925" y="3348038"/>
          <p14:tracePt t="247541" x="8172450" y="3328988"/>
          <p14:tracePt t="247549" x="8172450" y="3311525"/>
          <p14:tracePt t="247558" x="8181975" y="3292475"/>
          <p14:tracePt t="247561" x="8181975" y="3273425"/>
          <p14:tracePt t="247573" x="8181975" y="3244850"/>
          <p14:tracePt t="247584" x="8191500" y="3206750"/>
          <p14:tracePt t="247588" x="8201025" y="3178175"/>
          <p14:tracePt t="247599" x="8201025" y="3149600"/>
          <p14:tracePt t="247604" x="8210550" y="3121025"/>
          <p14:tracePt t="247616" x="8210550" y="3084513"/>
          <p14:tracePt t="247624" x="8220075" y="3084513"/>
          <p14:tracePt t="247627" x="8220075" y="3065463"/>
          <p14:tracePt t="247637" x="8229600" y="3046413"/>
          <p14:tracePt t="247644" x="8239125" y="3036888"/>
          <p14:tracePt t="247654" x="8247063" y="3008313"/>
          <p14:tracePt t="247666" x="8266113" y="2979738"/>
          <p14:tracePt t="247669" x="8275638" y="2960688"/>
          <p14:tracePt t="247678" x="8285163" y="2932113"/>
          <p14:tracePt t="247685" x="8304213" y="2932113"/>
          <p14:tracePt t="247694" x="8304213" y="2922588"/>
          <p14:tracePt t="247703" x="8304213" y="2913063"/>
          <p14:tracePt t="247720" x="8304213" y="2894013"/>
          <p14:tracePt t="247724" x="8304213" y="2884488"/>
          <p14:tracePt t="247786" x="8304213" y="2865438"/>
          <p14:tracePt t="247790" x="8304213" y="2857500"/>
          <p14:tracePt t="247804" x="8294688" y="2838450"/>
          <p14:tracePt t="247826" x="8294688" y="2828925"/>
          <p14:tracePt t="247832" x="8294688" y="2819400"/>
          <p14:tracePt t="247839" x="8294688" y="2809875"/>
          <p14:tracePt t="247846" x="8294688" y="2800350"/>
          <p14:tracePt t="247855" x="8294688" y="2790825"/>
          <p14:tracePt t="247886" x="8294688" y="2781300"/>
          <p14:tracePt t="247896" x="8294688" y="2771775"/>
          <p14:tracePt t="247906" x="8294688" y="2762250"/>
          <p14:tracePt t="247910" x="8294688" y="2743200"/>
          <p14:tracePt t="247936" x="8294688" y="2733675"/>
          <p14:tracePt t="248006" x="8294688" y="2724150"/>
          <p14:tracePt t="248450" x="8285163" y="2724150"/>
          <p14:tracePt t="248467" x="8294688" y="2752725"/>
          <p14:tracePt t="248476" x="8304213" y="2828925"/>
          <p14:tracePt t="248486" x="8351838" y="2932113"/>
          <p14:tracePt t="248491" x="8380413" y="3065463"/>
          <p14:tracePt t="248500" x="8408988" y="3168650"/>
          <p14:tracePt t="248506" x="8418513" y="3282950"/>
          <p14:tracePt t="248516" x="8437563" y="3376613"/>
          <p14:tracePt t="248526" x="8447088" y="3500438"/>
          <p14:tracePt t="248533" x="8447088" y="3594100"/>
          <p14:tracePt t="248542" x="8447088" y="3746500"/>
          <p14:tracePt t="248549" x="8447088" y="3840163"/>
          <p14:tracePt t="248556" x="8418513" y="3925888"/>
          <p14:tracePt t="248567" x="8399463" y="4019550"/>
          <p14:tracePt t="248571" x="8389938" y="4133850"/>
          <p14:tracePt t="248582" x="8351838" y="4200525"/>
          <p14:tracePt t="248588" x="8342313" y="4229100"/>
          <p14:tracePt t="248596" x="8332788" y="4275138"/>
          <p14:tracePt t="248605" x="8332788" y="4303713"/>
          <p14:tracePt t="248611" x="8313738" y="4351338"/>
          <p14:tracePt t="248622" x="8313738" y="4370388"/>
          <p14:tracePt t="248626" x="8313738" y="4389438"/>
          <p14:tracePt t="249026" x="8313738" y="4360863"/>
          <p14:tracePt t="249039" x="8313738" y="4341813"/>
          <p14:tracePt t="249047" x="8313738" y="4332288"/>
          <p14:tracePt t="251521" x="8275638" y="4379913"/>
          <p14:tracePt t="251533" x="8020050" y="4635500"/>
          <p14:tracePt t="251538" x="7718425" y="4927600"/>
          <p14:tracePt t="251549" x="7273925" y="5183188"/>
          <p14:tracePt t="251553" x="6886575" y="5419725"/>
          <p14:tracePt t="251562" x="6440488" y="5637213"/>
          <p14:tracePt t="251571" x="6034088" y="5835650"/>
          <p14:tracePt t="251577" x="5684838" y="5940425"/>
          <p14:tracePt t="251588" x="5381625" y="6026150"/>
          <p14:tracePt t="251594" x="5126038" y="6062663"/>
          <p14:tracePt t="251604" x="4833938" y="6100763"/>
          <p14:tracePt t="251616" x="4483100" y="6100763"/>
          <p14:tracePt t="251619" x="4198938" y="6119813"/>
          <p14:tracePt t="251627" x="3971925" y="6119813"/>
          <p14:tracePt t="251635" x="3735388" y="6119813"/>
          <p14:tracePt t="251643" x="3527425" y="6119813"/>
          <p14:tracePt t="251654" x="3357563" y="6100763"/>
          <p14:tracePt t="251657" x="3244850" y="6100763"/>
          <p14:tracePt t="251669" x="3168650" y="6100763"/>
          <p14:tracePt t="251674" x="3101975" y="6081713"/>
          <p14:tracePt t="251685" x="3082925" y="6081713"/>
          <p14:tracePt t="251694" x="3073400" y="6072188"/>
          <p14:tracePt t="251749" x="3082925" y="6072188"/>
          <p14:tracePt t="251754" x="3111500" y="6072188"/>
          <p14:tracePt t="251765" x="3130550" y="6062663"/>
          <p14:tracePt t="251774" x="3159125" y="6026150"/>
          <p14:tracePt t="251782" x="3168650" y="5988050"/>
          <p14:tracePt t="251790" x="3168650" y="5949950"/>
          <p14:tracePt t="251794" x="3168650" y="5921375"/>
          <p14:tracePt t="251804" x="3140075" y="5883275"/>
          <p14:tracePt t="251816" x="3121025" y="5864225"/>
          <p14:tracePt t="251819" x="3092450" y="5835650"/>
          <p14:tracePt t="251832" x="3027363" y="5789613"/>
          <p14:tracePt t="251836" x="2922588" y="5761038"/>
          <p14:tracePt t="251849" x="2809875" y="5732463"/>
          <p14:tracePt t="251855" x="2714625" y="5722938"/>
          <p14:tracePt t="251859" x="2592388" y="5703888"/>
          <p14:tracePt t="251869" x="2478088" y="5713413"/>
          <p14:tracePt t="251876" x="2346325" y="5722938"/>
          <p14:tracePt t="251886" x="2212975" y="5761038"/>
          <p14:tracePt t="251899" x="2052638" y="5789613"/>
          <p14:tracePt t="251901" x="1844675" y="5818188"/>
          <p14:tracePt t="251909" x="1693863" y="5845175"/>
          <p14:tracePt t="251915" x="1570038" y="5892800"/>
          <p14:tracePt t="251926" x="1522413" y="5930900"/>
          <p14:tracePt t="251936" x="1512888" y="5940425"/>
          <p14:tracePt t="251956" x="1560513" y="5949950"/>
          <p14:tracePt t="251966" x="1655763" y="5969000"/>
          <p14:tracePt t="251976" x="1720850" y="5978525"/>
          <p14:tracePt t="251982" x="1835150" y="5978525"/>
          <p14:tracePt t="251992" x="2043113" y="5978525"/>
          <p14:tracePt t="251999" x="2251075" y="5978525"/>
          <p14:tracePt t="252006" x="2449513" y="5978525"/>
          <p14:tracePt t="252016" x="2619375" y="5978525"/>
          <p14:tracePt t="252021" x="2714625" y="5978525"/>
          <p14:tracePt t="252034" x="2781300" y="5978525"/>
          <p14:tracePt t="252035" x="2809875" y="5978525"/>
          <p14:tracePt t="252062" x="2781300" y="5978525"/>
          <p14:tracePt t="252072" x="2743200" y="5978525"/>
          <p14:tracePt t="252077" x="2695575" y="5978525"/>
          <p14:tracePt t="252087" x="2600325" y="5978525"/>
          <p14:tracePt t="252099" x="2392363" y="5978525"/>
          <p14:tracePt t="252102" x="2222500" y="5978525"/>
          <p14:tracePt t="252112" x="2033588" y="5978525"/>
          <p14:tracePt t="252118" x="1863725" y="5978525"/>
          <p14:tracePt t="252127" x="1693863" y="5978525"/>
          <p14:tracePt t="252137" x="1560513" y="5997575"/>
          <p14:tracePt t="252142" x="1512888" y="6007100"/>
          <p14:tracePt t="252153" x="1512888" y="6016625"/>
          <p14:tracePt t="252178" x="1550988" y="6016625"/>
          <p14:tracePt t="252185" x="1684338" y="6016625"/>
          <p14:tracePt t="252191" x="1816100" y="6016625"/>
          <p14:tracePt t="252199" x="1985963" y="6007100"/>
          <p14:tracePt t="252208" x="2138363" y="6007100"/>
          <p14:tracePt t="252218" x="2289175" y="5997575"/>
          <p14:tracePt t="252224" x="2401888" y="5978525"/>
          <p14:tracePt t="252235" x="2478088" y="5969000"/>
          <p14:tracePt t="252237" x="2544763" y="5949950"/>
          <p14:tracePt t="252249" x="2573338" y="5940425"/>
          <p14:tracePt t="252257" x="2592388" y="5940425"/>
          <p14:tracePt t="252266" x="2609850" y="5940425"/>
          <p14:tracePt t="252304" x="2600325" y="5940425"/>
          <p14:tracePt t="252315" x="2573338" y="5940425"/>
          <p14:tracePt t="252319" x="2525713" y="5940425"/>
          <p14:tracePt t="252332" x="2459038" y="5940425"/>
          <p14:tracePt t="252340" x="2401888" y="5940425"/>
          <p14:tracePt t="252343" x="2365375" y="5940425"/>
          <p14:tracePt t="252383" x="2420938" y="5940425"/>
          <p14:tracePt t="252394" x="2497138" y="5930900"/>
          <p14:tracePt t="252401" x="2563813" y="5921375"/>
          <p14:tracePt t="252409" x="2733675" y="5883275"/>
          <p14:tracePt t="252420" x="2855913" y="5854700"/>
          <p14:tracePt t="252426" x="2951163" y="5827713"/>
          <p14:tracePt t="252435" x="2998788" y="5818188"/>
          <p14:tracePt t="252439" x="3054350" y="5808663"/>
          <p14:tracePt t="252450" x="3092450" y="5799138"/>
          <p14:tracePt t="252489" x="3036888" y="5799138"/>
          <p14:tracePt t="252501" x="2922588" y="5827713"/>
          <p14:tracePt t="252506" x="2800350" y="5854700"/>
          <p14:tracePt t="252516" x="2667000" y="5873750"/>
          <p14:tracePt t="252521" x="2554288" y="5883275"/>
          <p14:tracePt t="252534" x="2506663" y="5892800"/>
          <p14:tracePt t="252541" x="2487613" y="5902325"/>
          <p14:tracePt t="252561" x="2497138" y="5902325"/>
          <p14:tracePt t="252571" x="2506663" y="5902325"/>
          <p14:tracePt t="252582" x="2535238" y="5902325"/>
          <p14:tracePt t="252587" x="2573338" y="5902325"/>
          <p14:tracePt t="252599" x="2609850" y="5902325"/>
          <p14:tracePt t="252602" x="2638425" y="5892800"/>
          <p14:tracePt t="252612" x="2657475" y="5892800"/>
          <p14:tracePt t="252621" x="2667000" y="5883275"/>
          <p14:tracePt t="252635" x="2676525" y="5883275"/>
          <p14:tracePt t="252778" x="2667000" y="5883275"/>
          <p14:tracePt t="252787" x="2657475" y="5873750"/>
          <p14:tracePt t="252798" x="2638425" y="5873750"/>
          <p14:tracePt t="252803" x="2628900" y="5864225"/>
          <p14:tracePt t="252819" x="2619375" y="5864225"/>
          <p14:tracePt t="252838" x="2600325" y="5854700"/>
          <p14:tracePt t="252843" x="2592388" y="5854700"/>
          <p14:tracePt t="252854" x="2582863" y="5854700"/>
          <p14:tracePt t="252870" x="2582863" y="5845175"/>
          <p14:tracePt t="254568" x="2573338" y="5854700"/>
          <p14:tracePt t="254578" x="2535238" y="5902325"/>
          <p14:tracePt t="254586" x="2516188" y="5949950"/>
          <p14:tracePt t="254593" x="2497138" y="5969000"/>
          <p14:tracePt t="254603" x="2487613" y="5988050"/>
          <p14:tracePt t="254609" x="2487613" y="6007100"/>
          <p14:tracePt t="255067" x="2497138" y="6007100"/>
          <p14:tracePt t="255078" x="2535238" y="6007100"/>
          <p14:tracePt t="255085" x="2554288" y="6016625"/>
          <p14:tracePt t="255093" x="2582863" y="6016625"/>
          <p14:tracePt t="255103" x="2609850" y="6016625"/>
          <p14:tracePt t="255107" x="2619375" y="6016625"/>
          <p14:tracePt t="255119" x="2628900" y="6016625"/>
          <p14:tracePt t="255124" x="2638425" y="6016625"/>
          <p14:tracePt t="255148" x="2657475" y="6016625"/>
          <p14:tracePt t="255158" x="2676525" y="6016625"/>
          <p14:tracePt t="255165" x="2686050" y="6016625"/>
          <p14:tracePt t="255173" x="2705100" y="6026150"/>
          <p14:tracePt t="255184" x="2724150" y="6026150"/>
          <p14:tracePt t="255189" x="2743200" y="6026150"/>
          <p14:tracePt t="255201" x="2762250" y="6026150"/>
          <p14:tracePt t="255204" x="2781300" y="6026150"/>
          <p14:tracePt t="255224" x="2790825" y="6026150"/>
          <p14:tracePt t="255231" x="2809875" y="6035675"/>
          <p14:tracePt t="255244" x="2819400" y="6035675"/>
          <p14:tracePt t="264227" x="2809875" y="5988050"/>
          <p14:tracePt t="264237" x="2762250" y="5883275"/>
          <p14:tracePt t="264247" x="2714625" y="5818188"/>
          <p14:tracePt t="264253" x="2667000" y="5732463"/>
          <p14:tracePt t="264264" x="2628900" y="5646738"/>
          <p14:tracePt t="264268" x="2582863" y="5572125"/>
          <p14:tracePt t="264280" x="2563813" y="5505450"/>
          <p14:tracePt t="264288" x="2535238" y="5438775"/>
          <p14:tracePt t="264296" x="2487613" y="5335588"/>
          <p14:tracePt t="264303" x="2449513" y="5268913"/>
          <p14:tracePt t="264308" x="2420938" y="5192713"/>
          <p14:tracePt t="264317" x="2392363" y="5108575"/>
          <p14:tracePt t="264331" x="2355850" y="5022850"/>
          <p14:tracePt t="264334" x="2327275" y="4956175"/>
          <p14:tracePt t="264345" x="2317750" y="4918075"/>
          <p14:tracePt t="264348" x="2308225" y="4881563"/>
          <p14:tracePt t="264359" x="2279650" y="4843463"/>
          <p14:tracePt t="264369" x="2260600" y="4795838"/>
          <p14:tracePt t="264374" x="2260600" y="4767263"/>
          <p14:tracePt t="264384" x="2251075" y="4729163"/>
          <p14:tracePt t="264389" x="2241550" y="4710113"/>
          <p14:tracePt t="264401" x="2241550" y="4691063"/>
          <p14:tracePt t="264410" x="2241550" y="4673600"/>
          <p14:tracePt t="264414" x="2241550" y="4654550"/>
          <p14:tracePt t="264439" x="2241550" y="4645025"/>
          <p14:tracePt t="264451" x="2251075" y="4645025"/>
          <p14:tracePt t="264455" x="2251075" y="4635500"/>
          <p14:tracePt t="265706" x="2270125" y="4568825"/>
          <p14:tracePt t="265716" x="2279650" y="4473575"/>
          <p14:tracePt t="265720" x="2279650" y="4418013"/>
          <p14:tracePt t="265730" x="2289175" y="4351338"/>
          <p14:tracePt t="265736" x="2289175" y="4313238"/>
          <p14:tracePt t="265747" x="2308225" y="4246563"/>
          <p14:tracePt t="265755" x="2308225" y="4191000"/>
          <p14:tracePt t="265763" x="2327275" y="4162425"/>
          <p14:tracePt t="265772" x="2336800" y="4143375"/>
          <p14:tracePt t="265776" x="2346325" y="4124325"/>
          <p14:tracePt t="265786" x="2365375" y="4105275"/>
          <p14:tracePt t="265797" x="2373313" y="4086225"/>
          <p14:tracePt t="265801" x="2382838" y="4048125"/>
          <p14:tracePt t="265815" x="2382838" y="4010025"/>
          <p14:tracePt t="265817" x="2392363" y="3983038"/>
          <p14:tracePt t="265826" x="2401888" y="3935413"/>
          <p14:tracePt t="265836" x="2411413" y="3906838"/>
          <p14:tracePt t="265842" x="2439988" y="3868738"/>
          <p14:tracePt t="265851" x="2449513" y="3840163"/>
          <p14:tracePt t="265857" x="2449513" y="3821113"/>
          <p14:tracePt t="265868" x="2449513" y="3802063"/>
          <p14:tracePt t="265880" x="2449513" y="3783013"/>
          <p14:tracePt t="265883" x="2449513" y="3773488"/>
          <p14:tracePt t="265892" x="2449513" y="3756025"/>
          <p14:tracePt t="265908" x="2449513" y="3736975"/>
          <p14:tracePt t="265918" x="2449513" y="3717925"/>
          <p14:tracePt t="265921" x="2459038" y="3708400"/>
          <p14:tracePt t="265933" x="2468563" y="3689350"/>
          <p14:tracePt t="265938" x="2487613" y="3670300"/>
          <p14:tracePt t="265948" x="2497138" y="3651250"/>
          <p14:tracePt t="265957" x="2497138" y="3632200"/>
          <p14:tracePt t="265963" x="2506663" y="3613150"/>
          <p14:tracePt t="265974" x="2516188" y="3603625"/>
          <p14:tracePt t="265980" x="2516188" y="3584575"/>
          <p14:tracePt t="265988" x="2516188" y="3565525"/>
          <p14:tracePt t="266000" x="2535238" y="3546475"/>
          <p14:tracePt t="266002" x="2535238" y="3529013"/>
          <p14:tracePt t="266014" x="2554288" y="3509963"/>
          <p14:tracePt t="266017" x="2563813" y="3490913"/>
          <p14:tracePt t="266030" x="2573338" y="3462338"/>
          <p14:tracePt t="266037" x="2573338" y="3443288"/>
          <p14:tracePt t="266046" x="2592388" y="3424238"/>
          <p14:tracePt t="266054" x="2600325" y="3405188"/>
          <p14:tracePt t="266059" x="2619375" y="3386138"/>
          <p14:tracePt t="266068" x="2638425" y="3348038"/>
          <p14:tracePt t="266080" x="2647950" y="3328988"/>
          <p14:tracePt t="266084" x="2657475" y="3302000"/>
          <p14:tracePt t="266096" x="2686050" y="3282950"/>
          <p14:tracePt t="266097" x="2695575" y="3244850"/>
          <p14:tracePt t="266110" x="2724150" y="3216275"/>
          <p14:tracePt t="266119" x="2743200" y="3187700"/>
          <p14:tracePt t="266123" x="2752725" y="3178175"/>
          <p14:tracePt t="266133" x="2762250" y="3168650"/>
          <p14:tracePt t="266139" x="2781300" y="3149600"/>
          <p14:tracePt t="266151" x="2790825" y="3130550"/>
          <p14:tracePt t="266159" x="2800350" y="3111500"/>
          <p14:tracePt t="266163" x="2827338" y="3074988"/>
          <p14:tracePt t="266174" x="2865438" y="3046413"/>
          <p14:tracePt t="266180" x="2894013" y="3008313"/>
          <p14:tracePt t="266189" x="2941638" y="2989263"/>
          <p14:tracePt t="266200" x="2979738" y="2970213"/>
          <p14:tracePt t="266205" x="3054350" y="2903538"/>
          <p14:tracePt t="266217" x="3121025" y="2847975"/>
          <p14:tracePt t="266219" x="3178175" y="2800350"/>
          <p14:tracePt t="266230" x="3263900" y="2743200"/>
          <p14:tracePt t="266239" x="3348038" y="2667000"/>
          <p14:tracePt t="266247" x="3395663" y="2628900"/>
          <p14:tracePt t="266255" x="3462338" y="2573338"/>
          <p14:tracePt t="266260" x="3527425" y="2525713"/>
          <p14:tracePt t="266269" x="3584575" y="2468563"/>
          <p14:tracePt t="266282" x="3651250" y="2411413"/>
          <p14:tracePt t="266285" x="3698875" y="2365375"/>
          <p14:tracePt t="266297" x="3773488" y="2308225"/>
          <p14:tracePt t="266300" x="3859213" y="2251075"/>
          <p14:tracePt t="266310" x="3925888" y="2193925"/>
          <p14:tracePt t="266321" x="4010025" y="2138363"/>
          <p14:tracePt t="266325" x="4095750" y="2081213"/>
          <p14:tracePt t="266336" x="4179888" y="2043113"/>
          <p14:tracePt t="266341" x="4284663" y="1985963"/>
          <p14:tracePt t="266352" x="4370388" y="1930400"/>
          <p14:tracePt t="266364" x="4473575" y="1873250"/>
          <p14:tracePt t="266367" x="4568825" y="1806575"/>
          <p14:tracePt t="266375" x="4672013" y="1768475"/>
          <p14:tracePt t="266383" x="4757738" y="1749425"/>
          <p14:tracePt t="266392" x="4852988" y="1720850"/>
          <p14:tracePt t="266402" x="4937125" y="1693863"/>
          <p14:tracePt t="266407" x="5032375" y="1665288"/>
          <p14:tracePt t="266417" x="5097463" y="1655763"/>
          <p14:tracePt t="266422" x="5192713" y="1646238"/>
          <p14:tracePt t="266433" x="5259388" y="1617663"/>
          <p14:tracePt t="266442" x="5314950" y="1608138"/>
          <p14:tracePt t="266448" x="5362575" y="1589088"/>
          <p14:tracePt t="266457" x="5429250" y="1579563"/>
          <p14:tracePt t="266463" x="5457825" y="1570038"/>
          <p14:tracePt t="266471" x="5476875" y="1560513"/>
          <p14:tracePt t="266484" x="5505450" y="1560513"/>
          <p14:tracePt t="266488" x="5514975" y="1560513"/>
          <p14:tracePt t="266497" x="5532438" y="1560513"/>
          <p14:tracePt t="266501" x="5541963" y="1560513"/>
          <p14:tracePt t="266530" x="5551488" y="1560513"/>
          <p14:tracePt t="266608" x="5541963" y="1560513"/>
          <p14:tracePt t="266617" x="5532438" y="1560513"/>
          <p14:tracePt t="266684" x="5541963" y="1560513"/>
          <p14:tracePt t="266690" x="5570538" y="1560513"/>
          <p14:tracePt t="266701" x="5589588" y="1560513"/>
          <p14:tracePt t="266703" x="5618163" y="1560513"/>
          <p14:tracePt t="266714" x="5637213" y="1541463"/>
          <p14:tracePt t="266724" x="5694363" y="1541463"/>
          <p14:tracePt t="266730" x="5778500" y="1522413"/>
          <p14:tracePt t="266740" x="5835650" y="1512888"/>
          <p14:tracePt t="266747" x="5921375" y="1503363"/>
          <p14:tracePt t="266754" x="5995988" y="1485900"/>
          <p14:tracePt t="266763" x="6053138" y="1485900"/>
          <p14:tracePt t="266769" x="6100763" y="1476375"/>
          <p14:tracePt t="266780" x="6196013" y="1476375"/>
          <p14:tracePt t="266786" x="6223000" y="1466850"/>
          <p14:tracePt t="266797" x="6270625" y="1466850"/>
          <p14:tracePt t="266806" x="6299200" y="1457325"/>
          <p14:tracePt t="266809" x="6318250" y="1457325"/>
          <p14:tracePt t="266826" x="6327775" y="1457325"/>
          <p14:tracePt t="267008" x="6346825" y="1457325"/>
          <p14:tracePt t="267012" x="6356350" y="1457325"/>
          <p14:tracePt t="267022" x="6375400" y="1457325"/>
          <p14:tracePt t="267030" x="6384925" y="1457325"/>
          <p14:tracePt t="267037" x="6394450" y="1457325"/>
          <p14:tracePt t="267048" x="6413500" y="1457325"/>
          <p14:tracePt t="267051" x="6423025" y="1457325"/>
          <p14:tracePt t="267063" x="6432550" y="1457325"/>
          <p14:tracePt t="267350" x="6423025" y="1457325"/>
          <p14:tracePt t="267360" x="6394450" y="1457325"/>
          <p14:tracePt t="267370" x="6365875" y="1476375"/>
          <p14:tracePt t="267376" x="6327775" y="1512888"/>
          <p14:tracePt t="267386" x="6261100" y="1560513"/>
          <p14:tracePt t="267390" x="6157913" y="1627188"/>
          <p14:tracePt t="267400" x="6053138" y="1703388"/>
          <p14:tracePt t="267409" x="5949950" y="1787525"/>
          <p14:tracePt t="267417" x="5826125" y="1882775"/>
          <p14:tracePt t="267426" x="5703888" y="1976438"/>
          <p14:tracePt t="267430" x="5561013" y="2071688"/>
          <p14:tracePt t="267440" x="5438775" y="2147888"/>
          <p14:tracePt t="267450" x="5297488" y="2241550"/>
          <p14:tracePt t="267456" x="5173663" y="2317750"/>
          <p14:tracePt t="267466" x="5070475" y="2374900"/>
          <p14:tracePt t="267472" x="4965700" y="2459038"/>
          <p14:tracePt t="267483" x="4843463" y="2554288"/>
          <p14:tracePt t="267491" x="4757738" y="2638425"/>
          <p14:tracePt t="267497" x="4672013" y="2714625"/>
          <p14:tracePt t="267505" x="4616450" y="2781300"/>
          <p14:tracePt t="267513" x="4568825" y="2838450"/>
          <p14:tracePt t="267521" x="4530725" y="2865438"/>
          <p14:tracePt t="267533" x="4454525" y="2951163"/>
          <p14:tracePt t="267536" x="4416425" y="3017838"/>
          <p14:tracePt t="267547" x="4379913" y="3074988"/>
          <p14:tracePt t="267551" x="4332288" y="3111500"/>
          <p14:tracePt t="267566" x="4313238" y="3140075"/>
          <p14:tracePt t="267571" x="4294188" y="3168650"/>
          <p14:tracePt t="267580" x="4275138" y="3187700"/>
          <p14:tracePt t="267588" x="4246563" y="3216275"/>
          <p14:tracePt t="267592" x="4227513" y="3235325"/>
          <p14:tracePt t="267602" x="4217988" y="3235325"/>
          <p14:tracePt t="267613" x="4189413" y="3254375"/>
          <p14:tracePt t="267618" x="4171950" y="3282950"/>
          <p14:tracePt t="267630" x="4143375" y="3282950"/>
          <p14:tracePt t="267633" x="4133850" y="3282950"/>
          <p14:tracePt t="267652" x="4124325" y="3282950"/>
          <p14:tracePt t="267671" x="4114800" y="3282950"/>
          <p14:tracePt t="267683" x="4105275" y="3282950"/>
          <p14:tracePt t="267692" x="4086225" y="3282950"/>
          <p14:tracePt t="267698" x="4067175" y="3282950"/>
          <p14:tracePt t="267708" x="4038600" y="3282950"/>
          <p14:tracePt t="267714" x="4010025" y="3282950"/>
          <p14:tracePt t="267723" x="4000500" y="3282950"/>
          <p14:tracePt t="267733" x="3971925" y="3282950"/>
          <p14:tracePt t="267737" x="3944938" y="3282950"/>
          <p14:tracePt t="267747" x="3906838" y="3282950"/>
          <p14:tracePt t="267763" x="3878263" y="3282950"/>
          <p14:tracePt t="267773" x="3859213" y="3282950"/>
          <p14:tracePt t="267780" x="3849688" y="3282950"/>
          <p14:tracePt t="267788" x="3830638" y="3282950"/>
          <p14:tracePt t="267797" x="3811588" y="3282950"/>
          <p14:tracePt t="267803" x="3783013" y="3282950"/>
          <p14:tracePt t="267814" x="3773488" y="3282950"/>
          <p14:tracePt t="267819" x="3754438" y="3282950"/>
          <p14:tracePt t="267830" x="3725863" y="3282950"/>
          <p14:tracePt t="267833" x="3717925" y="3282950"/>
          <p14:tracePt t="267847" x="3708400" y="3282950"/>
          <p14:tracePt t="267861" x="3698875" y="3282950"/>
          <p14:tracePt t="268076" x="3689350" y="3282950"/>
          <p14:tracePt t="268111" x="3679825" y="3282950"/>
          <p14:tracePt t="268136" x="3670300" y="3282950"/>
          <p14:tracePt t="268197" x="3689350" y="3263900"/>
          <p14:tracePt t="268208" x="3735388" y="3235325"/>
          <p14:tracePt t="268217" x="3821113" y="3216275"/>
          <p14:tracePt t="268221" x="3878263" y="3187700"/>
          <p14:tracePt t="268233" x="3962400" y="3159125"/>
          <p14:tracePt t="268237" x="4048125" y="3111500"/>
          <p14:tracePt t="268250" x="4124325" y="3111500"/>
          <p14:tracePt t="268258" x="4237038" y="3084513"/>
          <p14:tracePt t="268263" x="4322763" y="3074988"/>
          <p14:tracePt t="268272" x="4398963" y="3046413"/>
          <p14:tracePt t="268280" x="4435475" y="3046413"/>
          <p14:tracePt t="268288" x="4492625" y="3036888"/>
          <p14:tracePt t="268297" x="4521200" y="3036888"/>
          <p14:tracePt t="268304" x="4540250" y="3036888"/>
          <p14:tracePt t="268313" x="4549775" y="3036888"/>
          <p14:tracePt t="268370" x="4559300" y="3036888"/>
          <p14:tracePt t="268377" x="4568825" y="3036888"/>
          <p14:tracePt t="268384" x="4587875" y="3036888"/>
          <p14:tracePt t="268396" x="4633913" y="3036888"/>
          <p14:tracePt t="268400" x="4672013" y="3036888"/>
          <p14:tracePt t="268409" x="4691063" y="3036888"/>
          <p14:tracePt t="268419" x="4748213" y="3036888"/>
          <p14:tracePt t="268424" x="4786313" y="3036888"/>
          <p14:tracePt t="268434" x="4805363" y="3036888"/>
          <p14:tracePt t="268439" x="4814888" y="3036888"/>
          <p14:tracePt t="268450" x="4824413" y="3036888"/>
          <p14:tracePt t="268460" x="4833938" y="3036888"/>
          <p14:tracePt t="268546" x="4843463" y="3036888"/>
          <p14:tracePt t="268560" x="4852988" y="3046413"/>
          <p14:tracePt t="268569" x="4860925" y="3046413"/>
          <p14:tracePt t="268586" x="4870450" y="3046413"/>
          <p14:tracePt t="269060" x="4852988" y="3046413"/>
          <p14:tracePt t="269069" x="4852988" y="3036888"/>
          <p14:tracePt t="269086" x="4833938" y="3027363"/>
          <p14:tracePt t="269096" x="4833938" y="3017838"/>
          <p14:tracePt t="269100" x="4824413" y="3017838"/>
          <p14:tracePt t="269166" x="4814888" y="3017838"/>
          <p14:tracePt t="269176" x="4805363" y="3017838"/>
          <p14:tracePt t="269189" x="4786313" y="3008313"/>
          <p14:tracePt t="269201" x="4776788" y="3008313"/>
          <p14:tracePt t="269205" x="4767263" y="3008313"/>
          <p14:tracePt t="269217" x="4757738" y="3008313"/>
          <p14:tracePt t="269233" x="4748213" y="3008313"/>
          <p14:tracePt t="269328" x="4757738" y="3008313"/>
          <p14:tracePt t="269342" x="4776788" y="3008313"/>
          <p14:tracePt t="269352" x="4786313" y="3008313"/>
          <p14:tracePt t="269363" x="4795838" y="3008313"/>
          <p14:tracePt t="269367" x="4805363" y="3008313"/>
          <p14:tracePt t="269380" x="4814888" y="3017838"/>
          <p14:tracePt t="269383" x="4824413" y="3036888"/>
          <p14:tracePt t="269392" x="4824413" y="3046413"/>
          <p14:tracePt t="269401" x="4833938" y="3065463"/>
          <p14:tracePt t="269408" x="4833938" y="3074988"/>
          <p14:tracePt t="269423" x="4833938" y="3084513"/>
          <p14:tracePt t="269433" x="4833938" y="3101975"/>
          <p14:tracePt t="269447" x="4833938" y="3111500"/>
          <p14:tracePt t="269458" x="4833938" y="3121025"/>
          <p14:tracePt t="269466" x="4833938" y="3130550"/>
          <p14:tracePt t="269740" x="4843463" y="3121025"/>
          <p14:tracePt t="269746" x="4852988" y="3121025"/>
          <p14:tracePt t="269756" x="4860925" y="3121025"/>
          <p14:tracePt t="269766" x="4870450" y="3111500"/>
          <p14:tracePt t="269771" x="4889500" y="3101975"/>
          <p14:tracePt t="269786" x="4918075" y="3084513"/>
          <p14:tracePt t="269797" x="4927600" y="3084513"/>
          <p14:tracePt t="269805" x="4965700" y="3074988"/>
          <p14:tracePt t="269813" x="4984750" y="3074988"/>
          <p14:tracePt t="269821" x="5013325" y="3065463"/>
          <p14:tracePt t="269826" x="5051425" y="3055938"/>
          <p14:tracePt t="269836" x="5080000" y="3046413"/>
          <p14:tracePt t="269847" x="5106988" y="3046413"/>
          <p14:tracePt t="269851" x="5126038" y="3046413"/>
          <p14:tracePt t="269863" x="5154613" y="3036888"/>
          <p14:tracePt t="269868" x="5192713" y="3036888"/>
          <p14:tracePt t="269880" x="5211763" y="3036888"/>
          <p14:tracePt t="269888" x="5230813" y="3036888"/>
          <p14:tracePt t="269892" x="5240338" y="3036888"/>
          <p14:tracePt t="269901" x="5259388" y="3036888"/>
          <p14:tracePt t="269908" x="5278438" y="3036888"/>
          <p14:tracePt t="269917" x="5305425" y="3036888"/>
          <p14:tracePt t="269930" x="5343525" y="3036888"/>
          <p14:tracePt t="269933" x="5362575" y="3036888"/>
          <p14:tracePt t="269942" x="5381625" y="3036888"/>
          <p14:tracePt t="269948" x="5419725" y="3036888"/>
          <p14:tracePt t="269957" x="5438775" y="3036888"/>
          <p14:tracePt t="269968" x="5467350" y="3036888"/>
          <p14:tracePt t="269974" x="5495925" y="3036888"/>
          <p14:tracePt t="269984" x="5541963" y="3036888"/>
          <p14:tracePt t="269987" x="5580063" y="3036888"/>
          <p14:tracePt t="269999" x="5627688" y="3036888"/>
          <p14:tracePt t="270007" x="5656263" y="3036888"/>
          <p14:tracePt t="270015" x="5703888" y="3036888"/>
          <p14:tracePt t="270024" x="5732463" y="3017838"/>
          <p14:tracePt t="270030" x="5778500" y="3008313"/>
          <p14:tracePt t="270038" x="5797550" y="2998788"/>
          <p14:tracePt t="270049" x="5911850" y="2989263"/>
          <p14:tracePt t="270053" x="5959475" y="2989263"/>
          <p14:tracePt t="270065" x="6015038" y="2989263"/>
          <p14:tracePt t="270067" x="6091238" y="2989263"/>
          <p14:tracePt t="270080" x="6148388" y="2979738"/>
          <p14:tracePt t="270089" x="6196013" y="2979738"/>
          <p14:tracePt t="270097" x="6251575" y="2960688"/>
          <p14:tracePt t="270104" x="6280150" y="2960688"/>
          <p14:tracePt t="270108" x="6337300" y="2960688"/>
          <p14:tracePt t="270117" x="6384925" y="2960688"/>
          <p14:tracePt t="270130" x="6450013" y="2951163"/>
          <p14:tracePt t="270133" x="6535738" y="2951163"/>
          <p14:tracePt t="270147" x="6573838" y="2941638"/>
          <p14:tracePt t="270150" x="6715125" y="2913063"/>
          <p14:tracePt t="270161" x="6829425" y="2884488"/>
          <p14:tracePt t="270169" x="6923088" y="2865438"/>
          <p14:tracePt t="270174" x="7112000" y="2838450"/>
          <p14:tracePt t="270183" x="7254875" y="2809875"/>
          <p14:tracePt t="270189" x="7386638" y="2771775"/>
          <p14:tracePt t="270200" x="7519988" y="2762250"/>
          <p14:tracePt t="270212" x="7661275" y="2733675"/>
          <p14:tracePt t="270216" x="7775575" y="2714625"/>
          <p14:tracePt t="270225" x="7907338" y="2714625"/>
          <p14:tracePt t="270230" x="8058150" y="2705100"/>
          <p14:tracePt t="270239" x="8191500" y="2705100"/>
          <p14:tracePt t="270250" x="8304213" y="2705100"/>
          <p14:tracePt t="270256" x="8380413" y="2705100"/>
          <p14:tracePt t="270266" x="8437563" y="2705100"/>
          <p14:tracePt t="270269" x="8483600" y="2705100"/>
          <p14:tracePt t="270280" x="8540750" y="2705100"/>
          <p14:tracePt t="270290" x="8597900" y="2714625"/>
          <p14:tracePt t="270297" x="8664575" y="2714625"/>
          <p14:tracePt t="270306" x="8758238" y="2714625"/>
          <p14:tracePt t="270311" x="8853488" y="2714625"/>
          <p14:tracePt t="270322" x="8947150" y="2714625"/>
          <p14:tracePt t="270333" x="9042400" y="2714625"/>
          <p14:tracePt t="270336" x="9118600" y="2714625"/>
          <p14:tracePt t="270347" x="9164638" y="2724150"/>
          <p14:tracePt t="270351" x="9193213" y="2724150"/>
          <p14:tracePt t="270360" x="9240838" y="2752725"/>
          <p14:tracePt t="270371" x="9269413" y="2752725"/>
          <p14:tracePt t="270375" x="9317038" y="2771775"/>
          <p14:tracePt t="270386" x="9345613" y="2781300"/>
          <p14:tracePt t="270391" x="9372600" y="2800350"/>
          <p14:tracePt t="270402" x="9391650" y="2800350"/>
          <p14:tracePt t="270413" x="9410700" y="2819400"/>
          <p14:tracePt t="270430" x="9410700" y="2828925"/>
          <p14:tracePt t="270452" x="9420225" y="2828925"/>
          <p14:tracePt t="270468" x="9420225" y="2838450"/>
          <p14:tracePt t="270483" x="9391650" y="2847975"/>
          <p14:tracePt t="270492" x="9317038" y="2857500"/>
          <p14:tracePt t="270499" x="9250363" y="2884488"/>
          <p14:tracePt t="270507" x="9137650" y="2903538"/>
          <p14:tracePt t="270513" x="9032875" y="2932113"/>
          <p14:tracePt t="270521" x="8937625" y="2960688"/>
          <p14:tracePt t="270533" x="8853488" y="2970213"/>
          <p14:tracePt t="270538" x="8758238" y="2989263"/>
          <p14:tracePt t="270549" x="8664575" y="2998788"/>
          <p14:tracePt t="270552" x="8550275" y="3017838"/>
          <p14:tracePt t="270565" x="8418513" y="3017838"/>
          <p14:tracePt t="270571" x="8275638" y="3027363"/>
          <p14:tracePt t="270580" x="8124825" y="3046413"/>
          <p14:tracePt t="270588" x="7974013" y="3055938"/>
          <p14:tracePt t="270597" x="7785100" y="3074988"/>
          <p14:tracePt t="270604" x="7594600" y="3092450"/>
          <p14:tracePt t="270616" x="7405688" y="3092450"/>
          <p14:tracePt t="270630" x="7046913" y="3101975"/>
          <p14:tracePt t="270634" x="6894513" y="3121025"/>
          <p14:tracePt t="270647" x="6762750" y="3121025"/>
          <p14:tracePt t="270654" x="6630988" y="3121025"/>
          <p14:tracePt t="270662" x="6516688" y="3121025"/>
          <p14:tracePt t="270667" x="6403975" y="3121025"/>
          <p14:tracePt t="270674" x="6308725" y="3121025"/>
          <p14:tracePt t="270684" x="6232525" y="3121025"/>
          <p14:tracePt t="270697" x="6176963" y="3121025"/>
          <p14:tracePt t="270700" x="6119813" y="3121025"/>
          <p14:tracePt t="270712" x="6062663" y="3121025"/>
          <p14:tracePt t="270713" x="6024563" y="3121025"/>
          <p14:tracePt t="270723" x="5995988" y="3121025"/>
          <p14:tracePt t="270733" x="5940425" y="3121025"/>
          <p14:tracePt t="270740" x="5883275" y="3121025"/>
          <p14:tracePt t="270750" x="5854700" y="3121025"/>
          <p14:tracePt t="270754" x="5778500" y="3130550"/>
          <p14:tracePt t="270766" x="5741988" y="3130550"/>
          <p14:tracePt t="270773" x="5627688" y="3159125"/>
          <p14:tracePt t="270780" x="5551488" y="3168650"/>
          <p14:tracePt t="270789" x="5438775" y="3206750"/>
          <p14:tracePt t="270797" x="5334000" y="3216275"/>
          <p14:tracePt t="270806" x="5249863" y="3254375"/>
          <p14:tracePt t="270817" x="5173663" y="3282950"/>
          <p14:tracePt t="270819" x="5106988" y="3328988"/>
          <p14:tracePt t="270830" x="5060950" y="3348038"/>
          <p14:tracePt t="270836" x="5041900" y="3357563"/>
          <p14:tracePt t="270847" x="5003800" y="3376613"/>
          <p14:tracePt t="270856" x="5003800" y="3386138"/>
          <p14:tracePt t="270862" x="5003800" y="3395663"/>
          <p14:tracePt t="270869" x="4994275" y="3395663"/>
          <p14:tracePt t="270876" x="4994275" y="3405188"/>
          <p14:tracePt t="270900" x="4994275" y="3414713"/>
          <p14:tracePt t="270911" x="4994275" y="3424238"/>
          <p14:tracePt t="270992" x="5022850" y="3424238"/>
          <p14:tracePt t="270997" x="5051425" y="3386138"/>
          <p14:tracePt t="271006" x="5106988" y="3348038"/>
          <p14:tracePt t="271017" x="5183188" y="3338513"/>
          <p14:tracePt t="271021" x="5240338" y="3302000"/>
          <p14:tracePt t="271033" x="5305425" y="3244850"/>
          <p14:tracePt t="271038" x="5419725" y="3206750"/>
          <p14:tracePt t="271049" x="5561013" y="3159125"/>
          <p14:tracePt t="271057" x="5722938" y="3092450"/>
          <p14:tracePt t="271063" x="5911850" y="3027363"/>
          <p14:tracePt t="271071" x="6110288" y="2979738"/>
          <p14:tracePt t="271080" x="6280150" y="2932113"/>
          <p14:tracePt t="271087" x="6469063" y="2903538"/>
          <p14:tracePt t="271099" x="6621463" y="2884488"/>
          <p14:tracePt t="271102" x="6810375" y="2865438"/>
          <p14:tracePt t="271113" x="6980238" y="2865438"/>
          <p14:tracePt t="271117" x="7112000" y="2865438"/>
          <p14:tracePt t="271129" x="7207250" y="2865438"/>
          <p14:tracePt t="271138" x="7377113" y="2865438"/>
          <p14:tracePt t="271146" x="7491413" y="2865438"/>
          <p14:tracePt t="271152" x="7604125" y="2874963"/>
          <p14:tracePt t="271157" x="7756525" y="2903538"/>
          <p14:tracePt t="271168" x="7840663" y="2922588"/>
          <p14:tracePt t="271181" x="7954963" y="2951163"/>
          <p14:tracePt t="271185" x="8153400" y="2998788"/>
          <p14:tracePt t="271198" x="8370888" y="3055938"/>
          <p14:tracePt t="271207" x="8483600" y="3084513"/>
          <p14:tracePt t="271218" x="8616950" y="3101975"/>
          <p14:tracePt t="271223" x="8729663" y="3111500"/>
          <p14:tracePt t="271234" x="8891588" y="3159125"/>
          <p14:tracePt t="271237" x="8928100" y="3159125"/>
          <p14:tracePt t="271249" x="9004300" y="3168650"/>
          <p14:tracePt t="271257" x="9051925" y="3187700"/>
          <p14:tracePt t="271265" x="9090025" y="3187700"/>
          <p14:tracePt t="271273" x="9137650" y="3187700"/>
          <p14:tracePt t="271280" x="9164638" y="3187700"/>
          <p14:tracePt t="271289" x="9202738" y="3187700"/>
          <p14:tracePt t="271300" x="9250363" y="3187700"/>
          <p14:tracePt t="271303" x="9278938" y="3187700"/>
          <p14:tracePt t="271315" x="9297988" y="3187700"/>
          <p14:tracePt t="271320" x="9317038" y="3187700"/>
          <p14:tracePt t="271340" x="9326563" y="3187700"/>
          <p14:tracePt t="271476" x="9317038" y="3187700"/>
          <p14:tracePt t="271480" x="9307513" y="3187700"/>
          <p14:tracePt t="271489" x="9297988" y="3187700"/>
          <p14:tracePt t="271501" x="9288463" y="3187700"/>
          <p14:tracePt t="271506" x="9278938" y="3187700"/>
          <p14:tracePt t="271517" x="9183688" y="3187700"/>
          <p14:tracePt t="271522" x="9128125" y="3187700"/>
          <p14:tracePt t="271534" x="9032875" y="3187700"/>
          <p14:tracePt t="271541" x="8901113" y="3187700"/>
          <p14:tracePt t="271562" x="8256588" y="3197225"/>
          <p14:tracePt t="271571" x="8086725" y="3197225"/>
          <p14:tracePt t="271582" x="7897813" y="3197225"/>
          <p14:tracePt t="271585" x="7785100" y="3197225"/>
          <p14:tracePt t="271599" x="7529513" y="3197225"/>
          <p14:tracePt t="271601" x="7358063" y="3197225"/>
          <p14:tracePt t="271613" x="7169150" y="3197225"/>
          <p14:tracePt t="271621" x="6913563" y="3197225"/>
          <p14:tracePt t="271629" x="6724650" y="3197225"/>
          <p14:tracePt t="271637" x="6432550" y="3178175"/>
          <p14:tracePt t="271641" x="6205538" y="3121025"/>
          <p14:tracePt t="271651" x="5940425" y="3046413"/>
          <p14:tracePt t="271663" x="5835650" y="2998788"/>
          <p14:tracePt t="271668" x="5768975" y="2960688"/>
          <p14:tracePt t="271680" x="5713413" y="2913063"/>
          <p14:tracePt t="271683" x="5694363" y="2884488"/>
          <p14:tracePt t="271692" x="5684838" y="2857500"/>
          <p14:tracePt t="271703" x="5675313" y="2857500"/>
          <p14:tracePt t="271707" x="5656263" y="2838450"/>
          <p14:tracePt t="271722" x="5637213" y="2838450"/>
          <p14:tracePt t="271733" x="5608638" y="2838450"/>
          <p14:tracePt t="271742" x="5589588" y="2838450"/>
          <p14:tracePt t="271749" x="5570538" y="2838450"/>
          <p14:tracePt t="271758" x="5541963" y="2838450"/>
          <p14:tracePt t="271766" x="5532438" y="2838450"/>
          <p14:tracePt t="271828" x="5524500" y="2838450"/>
          <p14:tracePt t="271838" x="5514975" y="2847975"/>
          <p14:tracePt t="271846" x="5495925" y="2865438"/>
          <p14:tracePt t="271854" x="5476875" y="2884488"/>
          <p14:tracePt t="271866" x="5448300" y="2903538"/>
          <p14:tracePt t="271869" x="5410200" y="2941638"/>
          <p14:tracePt t="271880" x="5391150" y="2951163"/>
          <p14:tracePt t="271883" x="5372100" y="2970213"/>
          <p14:tracePt t="271896" x="5324475" y="2989263"/>
          <p14:tracePt t="271904" x="5297488" y="3017838"/>
          <p14:tracePt t="271911" x="5230813" y="3036888"/>
          <p14:tracePt t="271919" x="5202238" y="3055938"/>
          <p14:tracePt t="271924" x="5173663" y="3065463"/>
          <p14:tracePt t="271934" x="5154613" y="3074988"/>
          <p14:tracePt t="271947" x="5135563" y="3074988"/>
          <p14:tracePt t="271950" x="5116513" y="3074988"/>
          <p14:tracePt t="271963" x="5106988" y="3074988"/>
          <p14:tracePt t="271966" x="5097463" y="3074988"/>
          <p14:tracePt t="271976" x="5087938" y="3074988"/>
          <p14:tracePt t="272030" x="5080000" y="3074988"/>
          <p14:tracePt t="272047" x="5070475" y="3074988"/>
          <p14:tracePt t="272066" x="5060950" y="3065463"/>
          <p14:tracePt t="272070" x="5051425" y="3055938"/>
          <p14:tracePt t="272097" x="5041900" y="3046413"/>
          <p14:tracePt t="272192" x="5041900" y="3065463"/>
          <p14:tracePt t="272202" x="5041900" y="3074988"/>
          <p14:tracePt t="272205" x="5041900" y="3084513"/>
          <p14:tracePt t="272218" x="5041900" y="3101975"/>
          <p14:tracePt t="272229" x="5041900" y="3111500"/>
          <p14:tracePt t="272233" x="5041900" y="3130550"/>
          <p14:tracePt t="272249" x="5041900" y="3149600"/>
          <p14:tracePt t="272268" x="5041900" y="3159125"/>
          <p14:tracePt t="272272" x="5041900" y="3168650"/>
          <p14:tracePt t="272288" x="5041900" y="3178175"/>
          <p14:tracePt t="272299" x="5051425" y="3178175"/>
          <p14:tracePt t="272450" x="5051425" y="3168650"/>
          <p14:tracePt t="272460" x="5051425" y="3149600"/>
          <p14:tracePt t="272469" x="5097463" y="3074988"/>
          <p14:tracePt t="272474" x="5173663" y="3017838"/>
          <p14:tracePt t="272484" x="5240338" y="2960688"/>
          <p14:tracePt t="272490" x="5305425" y="2894013"/>
          <p14:tracePt t="272500" x="5429250" y="2771775"/>
          <p14:tracePt t="272513" x="5541963" y="2676525"/>
          <p14:tracePt t="272515" x="5665788" y="2582863"/>
          <p14:tracePt t="272524" x="5768975" y="2497138"/>
          <p14:tracePt t="272530" x="5854700" y="2449513"/>
          <p14:tracePt t="272539" x="5986463" y="2374900"/>
          <p14:tracePt t="272563" x="6100763" y="2308225"/>
          <p14:tracePt t="272567" x="6148388" y="2289175"/>
          <p14:tracePt t="272569" x="6167438" y="2270125"/>
          <p14:tracePt t="272580" x="6176963" y="2270125"/>
          <p14:tracePt t="272589" x="6186488" y="2260600"/>
          <p14:tracePt t="272597" x="6196013" y="2260600"/>
          <p14:tracePt t="272613" x="6205538" y="2260600"/>
          <p14:tracePt t="272619" x="6213475" y="2260600"/>
          <p14:tracePt t="272636" x="6223000" y="2260600"/>
          <p14:tracePt t="272646" x="6242050" y="2260600"/>
          <p14:tracePt t="272652" x="6261100" y="2260600"/>
          <p14:tracePt t="272663" x="6337300" y="2289175"/>
          <p14:tracePt t="272672" x="6384925" y="2308225"/>
          <p14:tracePt t="272675" x="6450013" y="2355850"/>
          <p14:tracePt t="272685" x="6516688" y="2393950"/>
          <p14:tracePt t="272692" x="6602413" y="2430463"/>
          <p14:tracePt t="272701" x="6686550" y="2478088"/>
          <p14:tracePt t="272713" x="6753225" y="2516188"/>
          <p14:tracePt t="272716" x="6819900" y="2554288"/>
          <p14:tracePt t="272726" x="6886575" y="2582863"/>
          <p14:tracePt t="272732" x="6913563" y="2611438"/>
          <p14:tracePt t="272742" x="6961188" y="2647950"/>
          <p14:tracePt t="272752" x="6999288" y="2667000"/>
          <p14:tracePt t="272757" x="7027863" y="2714625"/>
          <p14:tracePt t="272767" x="7085013" y="2771775"/>
          <p14:tracePt t="272771" x="7131050" y="2819400"/>
          <p14:tracePt t="272783" x="7188200" y="2874963"/>
          <p14:tracePt t="272792" x="7235825" y="2913063"/>
          <p14:tracePt t="272799" x="7283450" y="2960688"/>
          <p14:tracePt t="272807" x="7331075" y="2998788"/>
          <p14:tracePt t="272813" x="7367588" y="3027363"/>
          <p14:tracePt t="272821" x="7396163" y="3065463"/>
          <p14:tracePt t="272833" x="7434263" y="3092450"/>
          <p14:tracePt t="272837" x="7462838" y="3130550"/>
          <p14:tracePt t="272849" x="7519988" y="3168650"/>
          <p14:tracePt t="272851" x="7548563" y="3216275"/>
          <p14:tracePt t="272863" x="7575550" y="3244850"/>
          <p14:tracePt t="272874" x="7585075" y="3282950"/>
          <p14:tracePt t="272879" x="7594600" y="3302000"/>
          <p14:tracePt t="272887" x="7604125" y="3328988"/>
          <p14:tracePt t="272897" x="7613650" y="3357563"/>
          <p14:tracePt t="272904" x="7623175" y="3376613"/>
          <p14:tracePt t="272916" x="7623175" y="3395663"/>
          <p14:tracePt t="272917" x="7623175" y="3414713"/>
          <p14:tracePt t="272929" x="7623175" y="3424238"/>
          <p14:tracePt t="272933" x="7623175" y="3433763"/>
          <p14:tracePt t="273050" x="7623175" y="3414713"/>
          <p14:tracePt t="273054" x="7623175" y="3367088"/>
          <p14:tracePt t="273065" x="7642225" y="3348038"/>
          <p14:tracePt t="273073" x="7689850" y="3302000"/>
          <p14:tracePt t="273080" x="7747000" y="3254375"/>
          <p14:tracePt t="273089" x="7812088" y="3178175"/>
          <p14:tracePt t="273096" x="7878763" y="3130550"/>
          <p14:tracePt t="273105" x="7964488" y="3055938"/>
          <p14:tracePt t="273116" x="8020050" y="3017838"/>
          <p14:tracePt t="273119" x="8067675" y="2970213"/>
          <p14:tracePt t="273130" x="8115300" y="2932113"/>
          <p14:tracePt t="273136" x="8162925" y="2894013"/>
          <p14:tracePt t="273147" x="8220075" y="2857500"/>
          <p14:tracePt t="273156" x="8266113" y="2819400"/>
          <p14:tracePt t="273163" x="8332788" y="2762250"/>
          <p14:tracePt t="273169" x="8418513" y="2705100"/>
          <p14:tracePt t="273176" x="8502650" y="2647950"/>
          <p14:tracePt t="273186" x="8607425" y="2592388"/>
          <p14:tracePt t="273196" x="8693150" y="2554288"/>
          <p14:tracePt t="273200" x="8796338" y="2506663"/>
          <p14:tracePt t="273213" x="8872538" y="2468563"/>
          <p14:tracePt t="273217" x="8956675" y="2411413"/>
          <p14:tracePt t="273226" x="9061450" y="2384425"/>
          <p14:tracePt t="273235" x="9145588" y="2336800"/>
          <p14:tracePt t="273241" x="9193213" y="2317750"/>
          <p14:tracePt t="273251" x="9307513" y="2289175"/>
          <p14:tracePt t="273255" x="9391650" y="2270125"/>
          <p14:tracePt t="273266" x="9467850" y="2241550"/>
          <p14:tracePt t="273275" x="9544050" y="2241550"/>
          <p14:tracePt t="273282" x="9666288" y="2232025"/>
          <p14:tracePt t="273291" x="9723438" y="2232025"/>
          <p14:tracePt t="273296" x="9752013" y="2232025"/>
          <p14:tracePt t="273307" x="9780588" y="2232025"/>
          <p14:tracePt t="273316" x="9799638" y="2232025"/>
          <p14:tracePt t="273321" x="9836150" y="2241550"/>
          <p14:tracePt t="273333" x="9855200" y="2251075"/>
          <p14:tracePt t="273337" x="9883775" y="2279650"/>
          <p14:tracePt t="273349" x="9912350" y="2308225"/>
          <p14:tracePt t="273357" x="9950450" y="2336800"/>
          <p14:tracePt t="273363" x="9988550" y="2384425"/>
          <p14:tracePt t="273371" x="10036175" y="2439988"/>
          <p14:tracePt t="273379" x="10053638" y="2459038"/>
          <p14:tracePt t="273388" x="10091738" y="2506663"/>
          <p14:tracePt t="273399" x="10148888" y="2573338"/>
          <p14:tracePt t="273401" x="10186988" y="2638425"/>
          <p14:tracePt t="273413" x="10225088" y="2724150"/>
          <p14:tracePt t="273417" x="10280650" y="2790825"/>
          <p14:tracePt t="273429" x="10337800" y="2894013"/>
          <p14:tracePt t="273437" x="10385425" y="2979738"/>
          <p14:tracePt t="273446" x="10423525" y="3046413"/>
          <p14:tracePt t="273454" x="10442575" y="3092450"/>
          <p14:tracePt t="273457" x="10490200" y="3159125"/>
          <p14:tracePt t="273467" x="10526713" y="3225800"/>
          <p14:tracePt t="273479" x="10564813" y="3273425"/>
          <p14:tracePt t="273483" x="10593388" y="3338513"/>
          <p14:tracePt t="273496" x="10612438" y="3386138"/>
          <p14:tracePt t="273499" x="10621963" y="3424238"/>
          <p14:tracePt t="273507" x="10631488" y="3462338"/>
          <p14:tracePt t="273518" x="10641013" y="3490913"/>
          <p14:tracePt t="273524" x="10669588" y="3538538"/>
          <p14:tracePt t="273533" x="10688638" y="3603625"/>
          <p14:tracePt t="273540" x="10717213" y="3679825"/>
          <p14:tracePt t="273562" x="10858500" y="3906838"/>
          <p14:tracePt t="273566" x="10896600" y="4010025"/>
          <p14:tracePt t="273574" x="10934700" y="4076700"/>
          <p14:tracePt t="273581" x="10971213" y="4105275"/>
          <p14:tracePt t="273589" x="10980738" y="4133850"/>
          <p14:tracePt t="273600" x="10999788" y="4162425"/>
          <p14:tracePt t="273603" x="11009313" y="4162425"/>
          <p14:tracePt t="273680" x="11018838" y="4171950"/>
          <p14:tracePt t="273684" x="11028363" y="4181475"/>
          <p14:tracePt t="273696" x="11037888" y="4200525"/>
          <p14:tracePt t="273699" x="11047413" y="4219575"/>
          <p14:tracePt t="273712" x="11056938" y="4237038"/>
          <p14:tracePt t="273726" x="11066463" y="4246563"/>
          <p14:tracePt t="273736" x="11075988" y="4265613"/>
          <p14:tracePt t="273739" x="11075988" y="4275138"/>
          <p14:tracePt t="273762" x="11075988" y="4284663"/>
          <p14:tracePt t="273790" x="11085513" y="4284663"/>
          <p14:tracePt t="274451" x="11075988" y="4284663"/>
          <p14:tracePt t="274463" x="11066463" y="4284663"/>
          <p14:tracePt t="274468" x="11047413" y="4284663"/>
          <p14:tracePt t="274479" x="11009313" y="4284663"/>
          <p14:tracePt t="274482" x="10980738" y="4284663"/>
          <p14:tracePt t="274491" x="10952163" y="4284663"/>
          <p14:tracePt t="274501" x="10906125" y="4284663"/>
          <p14:tracePt t="274506" x="10868025" y="4284663"/>
          <p14:tracePt t="274518" x="10810875" y="4284663"/>
          <p14:tracePt t="274521" x="10734675" y="4284663"/>
          <p14:tracePt t="274533" x="10641013" y="4284663"/>
          <p14:tracePt t="274547" x="10526713" y="4284663"/>
          <p14:tracePt t="274549" x="10414000" y="4303713"/>
          <p14:tracePt t="274558" x="10290175" y="4303713"/>
          <p14:tracePt t="274566" x="10196513" y="4303713"/>
          <p14:tracePt t="274572" x="10082213" y="4303713"/>
          <p14:tracePt t="274583" x="9988550" y="4303713"/>
          <p14:tracePt t="274587" x="9855200" y="4303713"/>
          <p14:tracePt t="274599" x="9742488" y="4303713"/>
          <p14:tracePt t="274601" x="9591675" y="4303713"/>
          <p14:tracePt t="274616" x="9458325" y="4313238"/>
          <p14:tracePt t="274623" x="9326563" y="4313238"/>
          <p14:tracePt t="274629" x="9231313" y="4313238"/>
          <p14:tracePt t="274637" x="9155113" y="4313238"/>
          <p14:tracePt t="274646" x="9042400" y="4313238"/>
          <p14:tracePt t="274654" x="8910638" y="4351338"/>
          <p14:tracePt t="274666" x="8748713" y="4379913"/>
          <p14:tracePt t="274667" x="8540750" y="4408488"/>
          <p14:tracePt t="274679" x="8304213" y="4483100"/>
          <p14:tracePt t="274683" x="8096250" y="4568825"/>
          <p14:tracePt t="274696" x="7821613" y="4645025"/>
          <p14:tracePt t="274703" x="7566025" y="4767263"/>
          <p14:tracePt t="274714" x="7321550" y="4862513"/>
          <p14:tracePt t="274719" x="7075488" y="4975225"/>
          <p14:tracePt t="274724" x="6848475" y="5032375"/>
          <p14:tracePt t="274733" x="6602413" y="5127625"/>
          <p14:tracePt t="274746" x="6365875" y="5192713"/>
          <p14:tracePt t="274750" x="6119813" y="5287963"/>
          <p14:tracePt t="274762" x="5911850" y="5372100"/>
          <p14:tracePt t="274766" x="5741988" y="5438775"/>
          <p14:tracePt t="274773" x="5580063" y="5514975"/>
          <p14:tracePt t="274783" x="5457825" y="5581650"/>
          <p14:tracePt t="274790" x="5353050" y="5637213"/>
          <p14:tracePt t="274800" x="5268913" y="5694363"/>
          <p14:tracePt t="274803" x="5192713" y="5722938"/>
          <p14:tracePt t="274816" x="5145088" y="5741988"/>
          <p14:tracePt t="274826" x="5060950" y="5799138"/>
          <p14:tracePt t="274829" x="4975225" y="5854700"/>
          <p14:tracePt t="274840" x="4889500" y="5911850"/>
          <p14:tracePt t="274846" x="4757738" y="6026150"/>
          <p14:tracePt t="274856" x="4691063" y="6062663"/>
          <p14:tracePt t="274866" x="4587875" y="6157913"/>
          <p14:tracePt t="274870" x="4445000" y="6253163"/>
          <p14:tracePt t="274879" x="4322763" y="6356350"/>
          <p14:tracePt t="274886" x="4256088" y="6413500"/>
          <p14:tracePt t="274896" x="4114800" y="6516688"/>
          <p14:tracePt t="274906" x="3971925" y="6611938"/>
          <p14:tracePt t="274912" x="3811588" y="6707188"/>
          <p14:tracePt t="274922" x="3679825" y="6800850"/>
          <p14:tracePt t="280979" x="2411413" y="6356350"/>
          <p14:tracePt t="280988" x="2724150" y="5997575"/>
          <p14:tracePt t="280995" x="2998788" y="5703888"/>
          <p14:tracePt t="281003" x="3206750" y="5457825"/>
          <p14:tracePt t="281015" x="3309938" y="5316538"/>
          <p14:tracePt t="281019" x="3367088" y="5211763"/>
          <p14:tracePt t="281031" x="3414713" y="5145088"/>
          <p14:tracePt t="281033" x="3424238" y="5108575"/>
          <p14:tracePt t="281045" x="3424238" y="5089525"/>
          <p14:tracePt t="281054" x="3424238" y="5080000"/>
          <p14:tracePt t="281166" x="3443288" y="5080000"/>
          <p14:tracePt t="281176" x="3498850" y="5127625"/>
          <p14:tracePt t="281180" x="3556000" y="5183188"/>
          <p14:tracePt t="281189" x="3679825" y="5287963"/>
          <p14:tracePt t="281197" x="3763963" y="5391150"/>
          <p14:tracePt t="281206" x="3840163" y="5495925"/>
          <p14:tracePt t="281216" x="3897313" y="5581650"/>
          <p14:tracePt t="281220" x="3944938" y="5684838"/>
          <p14:tracePt t="281231" x="3952875" y="5761038"/>
          <p14:tracePt t="281236" x="3952875" y="5827713"/>
          <p14:tracePt t="281248" x="3952875" y="5883275"/>
          <p14:tracePt t="281255" x="3952875" y="5940425"/>
          <p14:tracePt t="281261" x="3952875" y="5988050"/>
          <p14:tracePt t="281272" x="3906838" y="6007100"/>
          <p14:tracePt t="281279" x="3878263" y="6016625"/>
          <p14:tracePt t="281286" x="3849688" y="6026150"/>
          <p14:tracePt t="281296" x="3802063" y="6026150"/>
          <p14:tracePt t="281301" x="3763963" y="6026150"/>
          <p14:tracePt t="281312" x="3708400" y="6026150"/>
          <p14:tracePt t="281315" x="3594100" y="6026150"/>
          <p14:tracePt t="281329" x="3471863" y="6026150"/>
          <p14:tracePt t="281336" x="3357563" y="6007100"/>
          <p14:tracePt t="281344" x="3206750" y="5997575"/>
          <p14:tracePt t="281352" x="3092450" y="5978525"/>
          <p14:tracePt t="281358" x="3027363" y="5969000"/>
          <p14:tracePt t="281367" x="2922588" y="5911850"/>
          <p14:tracePt t="281379" x="2855913" y="5873750"/>
          <p14:tracePt t="281382" x="2790825" y="5799138"/>
          <p14:tracePt t="281394" x="2714625" y="5675313"/>
          <p14:tracePt t="281396" x="2638425" y="5553075"/>
          <p14:tracePt t="281408" x="2563813" y="5438775"/>
          <p14:tracePt t="281417" x="2497138" y="5297488"/>
          <p14:tracePt t="281422" x="2439988" y="5137150"/>
          <p14:tracePt t="281432" x="2392363" y="5003800"/>
          <p14:tracePt t="281437" x="2365375" y="4852988"/>
          <p14:tracePt t="281449" x="2327275" y="4673600"/>
          <p14:tracePt t="281458" x="2327275" y="4511675"/>
          <p14:tracePt t="281462" x="2327275" y="4341813"/>
          <p14:tracePt t="281471" x="2355850" y="4124325"/>
          <p14:tracePt t="281479" x="2420938" y="3925888"/>
          <p14:tracePt t="281488" x="2525713" y="3708400"/>
          <p14:tracePt t="281498" x="2657475" y="3481388"/>
          <p14:tracePt t="281502" x="2836863" y="3302000"/>
          <p14:tracePt t="281515" x="3046413" y="3130550"/>
          <p14:tracePt t="281517" x="3290888" y="2951163"/>
          <p14:tracePt t="281529" x="3546475" y="2809875"/>
          <p14:tracePt t="281537" x="3802063" y="2695575"/>
          <p14:tracePt t="281545" x="4038600" y="2620963"/>
          <p14:tracePt t="281553" x="4294188" y="2563813"/>
          <p14:tracePt t="281558" x="4502150" y="2554288"/>
          <p14:tracePt t="281567" x="4710113" y="2554288"/>
          <p14:tracePt t="281578" x="5032375" y="2563813"/>
          <p14:tracePt t="281583" x="5230813" y="2628900"/>
          <p14:tracePt t="281595" x="5391150" y="2724150"/>
          <p14:tracePt t="281599" x="5618163" y="2951163"/>
          <p14:tracePt t="281611" x="5732463" y="3111500"/>
          <p14:tracePt t="281619" x="5864225" y="3424238"/>
          <p14:tracePt t="281624" x="5986463" y="3887788"/>
          <p14:tracePt t="281634" x="6005513" y="4162425"/>
          <p14:tracePt t="281639" x="6034088" y="4635500"/>
          <p14:tracePt t="281650" x="6005513" y="4927600"/>
          <p14:tracePt t="281662" x="5883275" y="5211763"/>
          <p14:tracePt t="281665" x="5684838" y="5524500"/>
          <p14:tracePt t="281674" x="5505450" y="5761038"/>
          <p14:tracePt t="281681" x="5334000" y="5892800"/>
          <p14:tracePt t="281690" x="5116513" y="6007100"/>
          <p14:tracePt t="281699" x="4879975" y="6072188"/>
          <p14:tracePt t="281704" x="4652963" y="6129338"/>
          <p14:tracePt t="281715" x="4464050" y="6157913"/>
          <p14:tracePt t="281720" x="4275138" y="6176963"/>
          <p14:tracePt t="281731" x="4143375" y="6176963"/>
          <p14:tracePt t="281740" x="4029075" y="6176963"/>
          <p14:tracePt t="281746" x="3952875" y="6176963"/>
          <p14:tracePt t="281756" x="3897313" y="6176963"/>
          <p14:tracePt t="281761" x="3859213" y="6176963"/>
          <p14:tracePt t="281769" x="3840163" y="6167438"/>
          <p14:tracePt t="281781" x="3821113" y="6157913"/>
          <p14:tracePt t="281786" x="3802063" y="6138863"/>
          <p14:tracePt t="281800" x="3792538" y="6129338"/>
          <p14:tracePt t="281820" x="3783013" y="6119813"/>
          <p14:tracePt t="283042" x="3783013" y="6110288"/>
          <p14:tracePt t="283051" x="3763963" y="6081713"/>
          <p14:tracePt t="283061" x="3754438" y="6054725"/>
          <p14:tracePt t="283066" x="3744913" y="6026150"/>
          <p14:tracePt t="283078" x="3735388" y="5997575"/>
          <p14:tracePt t="283082" x="3717925" y="5969000"/>
          <p14:tracePt t="283095" x="3708400" y="5940425"/>
          <p14:tracePt t="283101" x="3698875" y="5911850"/>
          <p14:tracePt t="283106" x="3689350" y="5873750"/>
          <p14:tracePt t="283117" x="3679825" y="5854700"/>
          <p14:tracePt t="283122" x="3660775" y="5827713"/>
          <p14:tracePt t="283132" x="3651250" y="5799138"/>
          <p14:tracePt t="283145" x="3651250" y="5789613"/>
          <p14:tracePt t="283149" x="3651250" y="5770563"/>
          <p14:tracePt t="283158" x="3641725" y="5751513"/>
          <p14:tracePt t="283161" x="3641725" y="5741988"/>
          <p14:tracePt t="283171" x="3641725" y="5722938"/>
          <p14:tracePt t="283182" x="3622675" y="5703888"/>
          <p14:tracePt t="283187" x="3603625" y="5684838"/>
          <p14:tracePt t="283198" x="3594100" y="5665788"/>
          <p14:tracePt t="283201" x="3584575" y="5637213"/>
          <p14:tracePt t="283214" x="3575050" y="5600700"/>
          <p14:tracePt t="283224" x="3556000" y="5572125"/>
          <p14:tracePt t="283228" x="3546475" y="5543550"/>
          <p14:tracePt t="283238" x="3508375" y="5476875"/>
          <p14:tracePt t="283245" x="3498850" y="5438775"/>
          <p14:tracePt t="283254" x="3462338" y="5381625"/>
          <p14:tracePt t="283264" x="3433763" y="5326063"/>
          <p14:tracePt t="283267" x="3414713" y="5278438"/>
          <p14:tracePt t="283279" x="3367088" y="5211763"/>
          <p14:tracePt t="283283" x="3357563" y="5164138"/>
          <p14:tracePt t="283295" x="3348038" y="5108575"/>
          <p14:tracePt t="283304" x="3309938" y="5022850"/>
          <p14:tracePt t="283311" x="3290888" y="4956175"/>
          <p14:tracePt t="283320" x="3263900" y="4862513"/>
          <p14:tracePt t="283323" x="3263900" y="4767263"/>
          <p14:tracePt t="283334" x="3254375" y="4683125"/>
          <p14:tracePt t="283345" x="3235325" y="4587875"/>
          <p14:tracePt t="283350" x="3225800" y="4483100"/>
          <p14:tracePt t="283358" x="3206750" y="4389438"/>
          <p14:tracePt t="283365" x="3178175" y="4294188"/>
          <p14:tracePt t="283373" x="3168650" y="4191000"/>
          <p14:tracePt t="283384" x="3149600" y="4076700"/>
          <p14:tracePt t="283390" x="3121025" y="3983038"/>
          <p14:tracePt t="283399" x="3111500" y="3897313"/>
          <p14:tracePt t="283404" x="3082925" y="3830638"/>
          <p14:tracePt t="283414" x="3073400" y="3756025"/>
          <p14:tracePt t="283424" x="3027363" y="3632200"/>
          <p14:tracePt t="283431" x="3017838" y="3594100"/>
          <p14:tracePt t="283439" x="2979738" y="3509963"/>
          <p14:tracePt t="283445" x="2951163" y="3424238"/>
          <p14:tracePt t="283454" x="2922588" y="3348038"/>
          <p14:tracePt t="283466" x="2894013" y="3282950"/>
          <p14:tracePt t="283469" x="2790825" y="3168650"/>
          <p14:tracePt t="283481" x="2752725" y="3121025"/>
          <p14:tracePt t="283486" x="2733675" y="3092450"/>
          <p14:tracePt t="283498" x="2714625" y="3074988"/>
          <p14:tracePt t="283506" x="2686050" y="3036888"/>
          <p14:tracePt t="283511" x="2667000" y="3008313"/>
          <p14:tracePt t="283519" x="2638425" y="2989263"/>
          <p14:tracePt t="283528" x="2609850" y="2951163"/>
          <p14:tracePt t="283536" x="2592388" y="2932113"/>
          <p14:tracePt t="283561" x="2506663" y="2857500"/>
          <p14:tracePt t="283566" x="2449513" y="2809875"/>
          <p14:tracePt t="283578" x="2411413" y="2781300"/>
          <p14:tracePt t="283586" x="2346325" y="2743200"/>
          <p14:tracePt t="283595" x="2298700" y="2705100"/>
          <p14:tracePt t="283601" x="2193925" y="2657475"/>
          <p14:tracePt t="283605" x="2128838" y="2620963"/>
          <p14:tracePt t="283616" x="2024063" y="2563813"/>
          <p14:tracePt t="283629" x="1892300" y="2516188"/>
          <p14:tracePt t="283632" x="1749425" y="2468563"/>
          <p14:tracePt t="283646" x="1636713" y="2420938"/>
          <p14:tracePt t="283648" x="1447800" y="2374900"/>
          <p14:tracePt t="283658" x="1304925" y="2327275"/>
          <p14:tracePt t="283667" x="1173163" y="2317750"/>
          <p14:tracePt t="283671" x="1039813" y="2298700"/>
          <p14:tracePt t="283681" x="927100" y="2289175"/>
          <p14:tracePt t="283688" x="812800" y="2289175"/>
          <p14:tracePt t="283697" x="709613" y="2289175"/>
          <p14:tracePt t="283708" x="633413" y="2308225"/>
          <p14:tracePt t="283711" x="549275" y="2317750"/>
          <p14:tracePt t="283721" x="482600" y="2384425"/>
          <p14:tracePt t="283728" x="387350" y="2506663"/>
          <p14:tracePt t="283737" x="358775" y="2667000"/>
          <p14:tracePt t="283748" x="312738" y="2857500"/>
          <p14:tracePt t="283752" x="274638" y="3065463"/>
          <p14:tracePt t="283762" x="227013" y="3263900"/>
          <p14:tracePt t="283768" x="198438" y="3452813"/>
          <p14:tracePt t="283778" x="169863" y="3641725"/>
          <p14:tracePt t="283788" x="150813" y="3811588"/>
          <p14:tracePt t="283795" x="150813" y="4000500"/>
          <p14:tracePt t="283802" x="150813" y="4171950"/>
          <p14:tracePt t="283808" x="160338" y="4341813"/>
          <p14:tracePt t="283817" x="227013" y="4530725"/>
          <p14:tracePt t="283828" x="284163" y="4710113"/>
          <p14:tracePt t="283834" x="368300" y="4881563"/>
          <p14:tracePt t="283845" x="473075" y="5089525"/>
          <p14:tracePt t="283848" x="566738" y="5249863"/>
          <p14:tracePt t="283858" x="661988" y="5391150"/>
          <p14:tracePt t="283867" x="793750" y="5553075"/>
          <p14:tracePt t="283874" x="927100" y="5722938"/>
          <p14:tracePt t="283883" x="1106488" y="5902325"/>
          <p14:tracePt t="283888" x="1343025" y="6081713"/>
          <p14:tracePt t="283898" x="1617663" y="6272213"/>
          <p14:tracePt t="283908" x="1835150" y="6375400"/>
          <p14:tracePt t="283914" x="2090738" y="6499225"/>
          <p14:tracePt t="283924" x="2478088" y="6630988"/>
          <p14:tracePt t="283931" x="2894013" y="6726238"/>
          <p14:tracePt t="283940" x="3309938" y="6791325"/>
          <p14:tracePt t="283950" x="3735388" y="6819900"/>
          <p14:tracePt t="283953" x="4048125" y="6819900"/>
          <p14:tracePt t="283964" x="4464050" y="6762750"/>
          <p14:tracePt t="283970" x="4776788" y="6659563"/>
          <p14:tracePt t="283981" x="5183188" y="6442075"/>
          <p14:tracePt t="283989" x="5448300" y="6272213"/>
          <p14:tracePt t="283995" x="5684838" y="6026150"/>
          <p14:tracePt t="284004" x="5873750" y="5751513"/>
          <p14:tracePt t="284011" x="6015038" y="5457825"/>
          <p14:tracePt t="284019" x="6072188" y="5192713"/>
          <p14:tracePt t="284031" x="6072188" y="4956175"/>
          <p14:tracePt t="284035" x="6024563" y="4654550"/>
          <p14:tracePt t="284047" x="5949950" y="4483100"/>
          <p14:tracePt t="284049" x="5807075" y="4265613"/>
          <p14:tracePt t="284061" x="5589588" y="4076700"/>
          <p14:tracePt t="284070" x="5362575" y="3944938"/>
          <p14:tracePt t="284078" x="5106988" y="3821113"/>
          <p14:tracePt t="284086" x="4879975" y="3756025"/>
          <p14:tracePt t="284089" x="4662488" y="3717925"/>
          <p14:tracePt t="284099" x="4454525" y="3717925"/>
          <p14:tracePt t="284111" x="4313238" y="3756025"/>
          <p14:tracePt t="284116" x="4171950" y="3849688"/>
          <p14:tracePt t="284128" x="4086225" y="3925888"/>
          <p14:tracePt t="284132" x="3990975" y="4048125"/>
          <p14:tracePt t="284145" x="3935413" y="4200525"/>
          <p14:tracePt t="284150" x="3868738" y="4398963"/>
          <p14:tracePt t="284156" x="3821113" y="4587875"/>
          <p14:tracePt t="284166" x="3783013" y="4833938"/>
          <p14:tracePt t="284172" x="3717925" y="5240338"/>
          <p14:tracePt t="284181" x="3698875" y="5675313"/>
          <p14:tracePt t="284194" x="3670300" y="6100763"/>
          <p14:tracePt t="284197" x="3670300" y="6413500"/>
          <p14:tracePt t="284206" x="3670300" y="668813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E8954-9BCB-7FD9-A210-38DC54382D45}"/>
              </a:ext>
            </a:extLst>
          </p:cNvPr>
          <p:cNvSpPr>
            <a:spLocks noGrp="1"/>
          </p:cNvSpPr>
          <p:nvPr>
            <p:ph type="title"/>
          </p:nvPr>
        </p:nvSpPr>
        <p:spPr>
          <a:xfrm>
            <a:off x="758952" y="1216152"/>
            <a:ext cx="10671048" cy="768096"/>
          </a:xfrm>
        </p:spPr>
        <p:txBody>
          <a:bodyPr anchor="t">
            <a:normAutofit/>
          </a:bodyPr>
          <a:lstStyle/>
          <a:p>
            <a:r>
              <a:rPr lang="en-US"/>
              <a:t>Assessment Plan example</a:t>
            </a:r>
          </a:p>
        </p:txBody>
      </p:sp>
      <p:pic>
        <p:nvPicPr>
          <p:cNvPr id="6" name="Picture 5">
            <a:extLst>
              <a:ext uri="{FF2B5EF4-FFF2-40B4-BE49-F238E27FC236}">
                <a16:creationId xmlns:a16="http://schemas.microsoft.com/office/drawing/2014/main" id="{44BCB782-1E42-3FFE-82BA-B6829388AA44}"/>
              </a:ext>
            </a:extLst>
          </p:cNvPr>
          <p:cNvPicPr>
            <a:picLocks noChangeAspect="1"/>
          </p:cNvPicPr>
          <p:nvPr/>
        </p:nvPicPr>
        <p:blipFill>
          <a:blip r:embed="rId4"/>
          <a:stretch>
            <a:fillRect/>
          </a:stretch>
        </p:blipFill>
        <p:spPr>
          <a:xfrm>
            <a:off x="2463932" y="2103120"/>
            <a:ext cx="7270231" cy="4434840"/>
          </a:xfrm>
          <a:prstGeom prst="rect">
            <a:avLst/>
          </a:prstGeom>
          <a:noFill/>
        </p:spPr>
      </p:pic>
      <p:sp>
        <p:nvSpPr>
          <p:cNvPr id="25" name="Footer Placeholder 3">
            <a:extLst>
              <a:ext uri="{FF2B5EF4-FFF2-40B4-BE49-F238E27FC236}">
                <a16:creationId xmlns:a16="http://schemas.microsoft.com/office/drawing/2014/main" id="{0FFE0FFC-6DF2-5F7B-797F-2B43C4083581}"/>
              </a:ext>
            </a:extLst>
          </p:cNvPr>
          <p:cNvSpPr>
            <a:spLocks noGrp="1"/>
          </p:cNvSpPr>
          <p:nvPr>
            <p:ph type="ftr" sz="quarter" idx="11"/>
          </p:nvPr>
        </p:nvSpPr>
        <p:spPr>
          <a:xfrm>
            <a:off x="621792" y="457200"/>
            <a:ext cx="3200400" cy="274320"/>
          </a:xfrm>
        </p:spPr>
        <p:txBody>
          <a:bodyPr/>
          <a:lstStyle/>
          <a:p>
            <a:pPr>
              <a:spcAft>
                <a:spcPts val="600"/>
              </a:spcAft>
            </a:pPr>
            <a:r>
              <a:rPr lang="en-US"/>
              <a:t>Presentation title</a:t>
            </a:r>
          </a:p>
        </p:txBody>
      </p:sp>
      <p:sp>
        <p:nvSpPr>
          <p:cNvPr id="23" name="Slide Number Placeholder 22">
            <a:extLst>
              <a:ext uri="{FF2B5EF4-FFF2-40B4-BE49-F238E27FC236}">
                <a16:creationId xmlns:a16="http://schemas.microsoft.com/office/drawing/2014/main" id="{94FF72B7-0438-3641-5939-75128934B0DF}"/>
              </a:ext>
            </a:extLst>
          </p:cNvPr>
          <p:cNvSpPr>
            <a:spLocks noGrp="1"/>
          </p:cNvSpPr>
          <p:nvPr>
            <p:ph type="sldNum" sz="quarter" idx="12"/>
          </p:nvPr>
        </p:nvSpPr>
        <p:spPr>
          <a:xfrm>
            <a:off x="10945368" y="457200"/>
            <a:ext cx="987552" cy="274320"/>
          </a:xfrm>
        </p:spPr>
        <p:txBody>
          <a:bodyPr anchor="ctr">
            <a:normAutofit/>
          </a:bodyPr>
          <a:lstStyle/>
          <a:p>
            <a:pPr>
              <a:spcAft>
                <a:spcPts val="600"/>
              </a:spcAft>
            </a:pPr>
            <a:fld id="{48F63A3B-78C7-47BE-AE5E-E10140E04643}" type="slidenum">
              <a:rPr lang="en-US" smtClean="0"/>
              <a:pPr>
                <a:spcAft>
                  <a:spcPts val="600"/>
                </a:spcAft>
              </a:pPr>
              <a:t>6</a:t>
            </a:fld>
            <a:endParaRPr lang="en-US"/>
          </a:p>
        </p:txBody>
      </p:sp>
      <p:pic>
        <p:nvPicPr>
          <p:cNvPr id="5" name="Audio 4">
            <a:hlinkClick r:id="" action="ppaction://media"/>
            <a:extLst>
              <a:ext uri="{FF2B5EF4-FFF2-40B4-BE49-F238E27FC236}">
                <a16:creationId xmlns:a16="http://schemas.microsoft.com/office/drawing/2014/main" id="{265223DD-F939-6903-08A0-CFB1F82CDC8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373675"/>
      </p:ext>
    </p:extLst>
  </p:cSld>
  <p:clrMapOvr>
    <a:masterClrMapping/>
  </p:clrMapOvr>
  <mc:AlternateContent xmlns:mc="http://schemas.openxmlformats.org/markup-compatibility/2006" xmlns:p14="http://schemas.microsoft.com/office/powerpoint/2010/main">
    <mc:Choice Requires="p14">
      <p:transition spd="slow" p14:dur="2000" advTm="327024"/>
    </mc:Choice>
    <mc:Fallback xmlns="">
      <p:transition spd="slow" advTm="327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111" x="5116513" y="9525"/>
          <p14:tracePt t="6121" x="5051425" y="47625"/>
          <p14:tracePt t="6127" x="4927600" y="122238"/>
          <p14:tracePt t="6137" x="4824413" y="179388"/>
          <p14:tracePt t="6147" x="4700588" y="227013"/>
          <p14:tracePt t="6153" x="4606925" y="284163"/>
          <p14:tracePt t="6161" x="4502150" y="341313"/>
          <p14:tracePt t="6170" x="4416425" y="396875"/>
          <p14:tracePt t="6177" x="4322763" y="473075"/>
          <p14:tracePt t="6187" x="4256088" y="511175"/>
          <p14:tracePt t="6193" x="4208463" y="539750"/>
          <p14:tracePt t="6204" x="4162425" y="585788"/>
          <p14:tracePt t="6207" x="4143375" y="604838"/>
          <p14:tracePt t="6220" x="4114800" y="623888"/>
          <p14:tracePt t="6257" x="4114800" y="633413"/>
          <p14:tracePt t="6329" x="4086225" y="652463"/>
          <p14:tracePt t="6339" x="4048125" y="690563"/>
          <p14:tracePt t="6349" x="4019550" y="719138"/>
          <p14:tracePt t="6353" x="3990975" y="747713"/>
          <p14:tracePt t="6363" x="3962400" y="812800"/>
          <p14:tracePt t="6370" x="3944938" y="860425"/>
          <p14:tracePt t="6379" x="3916363" y="974725"/>
          <p14:tracePt t="6390" x="3887788" y="1068388"/>
          <p14:tracePt t="6393" x="3878263" y="1173163"/>
          <p14:tracePt t="6404" x="3849688" y="1304925"/>
          <p14:tracePt t="6410" x="3830638" y="1438275"/>
          <p14:tracePt t="6420" x="3783013" y="1579563"/>
          <p14:tracePt t="6429" x="3754438" y="1655763"/>
          <p14:tracePt t="6437" x="3725863" y="1739900"/>
          <p14:tracePt t="6445" x="3717925" y="1787525"/>
          <p14:tracePt t="6449" x="3708400" y="1825625"/>
          <p14:tracePt t="6459" x="3698875" y="1844675"/>
          <p14:tracePt t="6470" x="3679825" y="1873250"/>
          <p14:tracePt t="6475" x="3651250" y="1901825"/>
          <p14:tracePt t="6481" x="3613150" y="1930400"/>
          <p14:tracePt t="6491" x="3584575" y="1966913"/>
          <p14:tracePt t="6503" x="3546475" y="1995488"/>
          <p14:tracePt t="6507" x="3527425" y="2043113"/>
          <p14:tracePt t="6520" x="3490913" y="2100263"/>
          <p14:tracePt t="6523" x="3452813" y="2166938"/>
          <p14:tracePt t="6535" x="3424238" y="2184400"/>
          <p14:tracePt t="6543" x="3395663" y="2232025"/>
          <p14:tracePt t="6547" x="3367088" y="2260600"/>
          <p14:tracePt t="6557" x="3348038" y="2289175"/>
          <p14:tracePt t="6563" x="3319463" y="2327275"/>
          <p14:tracePt t="6573" x="3281363" y="2355850"/>
          <p14:tracePt t="6584" x="3254375" y="2393950"/>
          <p14:tracePt t="6587" x="3244850" y="2401888"/>
          <p14:tracePt t="6599" x="3225800" y="2420938"/>
          <p14:tracePt t="6620" x="3216275" y="2420938"/>
          <p14:tracePt t="6629" x="3187700" y="2420938"/>
          <p14:tracePt t="6640" x="3168650" y="2420938"/>
          <p14:tracePt t="6643" x="3149600" y="2420938"/>
          <p14:tracePt t="6654" x="3140075" y="2420938"/>
          <p14:tracePt t="6659" x="3130550" y="2420938"/>
          <p14:tracePt t="6670" x="3111500" y="2420938"/>
          <p14:tracePt t="6679" x="3101975" y="2420938"/>
          <p14:tracePt t="6687" x="3092450" y="2420938"/>
          <p14:tracePt t="6695" x="3082925" y="2420938"/>
          <p14:tracePt t="6709" x="3073400" y="2420938"/>
          <p14:tracePt t="6871" x="3082925" y="2420938"/>
          <p14:tracePt t="6881" x="3092450" y="2420938"/>
          <p14:tracePt t="6897" x="3101975" y="2420938"/>
          <p14:tracePt t="6903" x="3111500" y="2420938"/>
          <p14:tracePt t="6923" x="3121025" y="2420938"/>
          <p14:tracePt t="6942" x="3130550" y="2420938"/>
          <p14:tracePt t="6977" x="3140075" y="2420938"/>
          <p14:tracePt t="7003" x="3149600" y="2420938"/>
          <p14:tracePt t="7023" x="3159125" y="2420938"/>
          <p14:tracePt t="7047" x="3168650" y="2420938"/>
          <p14:tracePt t="7203" x="3159125" y="2420938"/>
          <p14:tracePt t="7220" x="3149600" y="2420938"/>
          <p14:tracePt t="7237" x="3140075" y="2420938"/>
          <p14:tracePt t="7245" x="3130550" y="2420938"/>
          <p14:tracePt t="7259" x="3130550" y="2411413"/>
          <p14:tracePt t="7265" x="3111500" y="2411413"/>
          <p14:tracePt t="7275" x="3101975" y="2411413"/>
          <p14:tracePt t="7286" x="3092450" y="2401888"/>
          <p14:tracePt t="7291" x="3073400" y="2401888"/>
          <p14:tracePt t="7299" x="3054350" y="2401888"/>
          <p14:tracePt t="7306" x="3027363" y="2393950"/>
          <p14:tracePt t="7315" x="3017838" y="2384425"/>
          <p14:tracePt t="7323" x="2989263" y="2384425"/>
          <p14:tracePt t="7338" x="2960688" y="2384425"/>
          <p14:tracePt t="7341" x="2932113" y="2374900"/>
          <p14:tracePt t="7347" x="2903538" y="2374900"/>
          <p14:tracePt t="7357" x="2865438" y="2374900"/>
          <p14:tracePt t="7361" x="2846388" y="2365375"/>
          <p14:tracePt t="7373" x="2819400" y="2365375"/>
          <p14:tracePt t="7381" x="2790825" y="2365375"/>
          <p14:tracePt t="7387" x="2771775" y="2355850"/>
          <p14:tracePt t="7397" x="2762250" y="2355850"/>
          <p14:tracePt t="7403" x="2743200" y="2355850"/>
          <p14:tracePt t="7413" x="2733675" y="2346325"/>
          <p14:tracePt t="7420" x="2724150" y="2346325"/>
          <p14:tracePt t="7454" x="2714625" y="2346325"/>
          <p14:tracePt t="7470" x="2705100" y="2346325"/>
          <p14:tracePt t="7485" x="2695575" y="2336800"/>
          <p14:tracePt t="7493" x="2686050" y="2336800"/>
          <p14:tracePt t="7499" x="2676525" y="2336800"/>
          <p14:tracePt t="7509" x="2676525" y="2327275"/>
          <p14:tracePt t="7520" x="2657475" y="2327275"/>
          <p14:tracePt t="7524" x="2647950" y="2327275"/>
          <p14:tracePt t="7535" x="2638425" y="2327275"/>
          <p14:tracePt t="7539" x="2619375" y="2327275"/>
          <p14:tracePt t="7549" x="2609850" y="2327275"/>
          <p14:tracePt t="7559" x="2600325" y="2327275"/>
          <p14:tracePt t="7575" x="2592388" y="2327275"/>
          <p14:tracePt t="7579" x="2582863" y="2317750"/>
          <p14:tracePt t="7590" x="2563813" y="2317750"/>
          <p14:tracePt t="7599" x="2554288" y="2317750"/>
          <p14:tracePt t="7607" x="2544763" y="2317750"/>
          <p14:tracePt t="7615" x="2525713" y="2317750"/>
          <p14:tracePt t="7629" x="2516188" y="2308225"/>
          <p14:tracePt t="7645" x="2506663" y="2308225"/>
          <p14:tracePt t="7695" x="2516188" y="2308225"/>
          <p14:tracePt t="7711" x="2525713" y="2308225"/>
          <p14:tracePt t="7721" x="2535238" y="2308225"/>
          <p14:tracePt t="7737" x="2554288" y="2308225"/>
          <p14:tracePt t="7741" x="2573338" y="2308225"/>
          <p14:tracePt t="7753" x="2582863" y="2308225"/>
          <p14:tracePt t="7761" x="2609850" y="2308225"/>
          <p14:tracePt t="7770" x="2638425" y="2308225"/>
          <p14:tracePt t="7775" x="2676525" y="2308225"/>
          <p14:tracePt t="7781" x="2714625" y="2308225"/>
          <p14:tracePt t="7791" x="2827338" y="2308225"/>
          <p14:tracePt t="7803" x="2884488" y="2308225"/>
          <p14:tracePt t="7807" x="2932113" y="2308225"/>
          <p14:tracePt t="7820" x="2989263" y="2308225"/>
          <p14:tracePt t="7823" x="3027363" y="2308225"/>
          <p14:tracePt t="7831" x="3092450" y="2308225"/>
          <p14:tracePt t="7841" x="3121025" y="2317750"/>
          <p14:tracePt t="7847" x="3178175" y="2317750"/>
          <p14:tracePt t="7857" x="3216275" y="2317750"/>
          <p14:tracePt t="7861" x="3263900" y="2327275"/>
          <p14:tracePt t="7873" x="3300413" y="2327275"/>
          <p14:tracePt t="7881" x="3338513" y="2336800"/>
          <p14:tracePt t="7889" x="3357563" y="2336800"/>
          <p14:tracePt t="7897" x="3386138" y="2336800"/>
          <p14:tracePt t="7903" x="3405188" y="2336800"/>
          <p14:tracePt t="7913" x="3414713" y="2346325"/>
          <p14:tracePt t="7927" x="3424238" y="2346325"/>
          <p14:tracePt t="7938" x="3433763" y="2346325"/>
          <p14:tracePt t="7963" x="3443288" y="2346325"/>
          <p14:tracePt t="7970" x="3452813" y="2346325"/>
          <p14:tracePt t="7986" x="3471863" y="2346325"/>
          <p14:tracePt t="7993" x="3490913" y="2346325"/>
          <p14:tracePt t="8007" x="3498850" y="2346325"/>
          <p14:tracePt t="8020" x="3517900" y="2346325"/>
          <p14:tracePt t="8023" x="3527425" y="2346325"/>
          <p14:tracePt t="8036" x="3546475" y="2346325"/>
          <p14:tracePt t="8043" x="3556000" y="2346325"/>
          <p14:tracePt t="8145" x="3546475" y="2346325"/>
          <p14:tracePt t="8155" x="3536950" y="2346325"/>
          <p14:tracePt t="8165" x="3527425" y="2346325"/>
          <p14:tracePt t="8169" x="3517900" y="2346325"/>
          <p14:tracePt t="8179" x="3508375" y="2346325"/>
          <p14:tracePt t="8186" x="3498850" y="2346325"/>
          <p14:tracePt t="8195" x="3490913" y="2346325"/>
          <p14:tracePt t="8206" x="3481388" y="2355850"/>
          <p14:tracePt t="8209" x="3471863" y="2355850"/>
          <p14:tracePt t="8225" x="3452813" y="2365375"/>
          <p14:tracePt t="8249" x="3443288" y="2374900"/>
          <p14:tracePt t="8265" x="3443288" y="2384425"/>
          <p14:tracePt t="8461" x="3443288" y="2374900"/>
          <p14:tracePt t="8477" x="3452813" y="2365375"/>
          <p14:tracePt t="8487" x="3452813" y="2355850"/>
          <p14:tracePt t="8493" x="3452813" y="2346325"/>
          <p14:tracePt t="8503" x="3462338" y="2336800"/>
          <p14:tracePt t="8507" x="3462338" y="2327275"/>
          <p14:tracePt t="8527" x="3471863" y="2298700"/>
          <p14:tracePt t="8536" x="3471863" y="2289175"/>
          <p14:tracePt t="8547" x="3471863" y="2270125"/>
          <p14:tracePt t="8557" x="3481388" y="2260600"/>
          <p14:tracePt t="8570" x="3481388" y="2251075"/>
          <p14:tracePt t="8586" x="3481388" y="2241550"/>
          <p14:tracePt t="8597" x="3481388" y="2232025"/>
          <p14:tracePt t="8609" x="3481388" y="2222500"/>
          <p14:tracePt t="8623" x="3481388" y="2212975"/>
          <p14:tracePt t="8629" x="3481388" y="2203450"/>
          <p14:tracePt t="8679" x="3490913" y="2193925"/>
          <p14:tracePt t="8911" x="3490913" y="2212975"/>
          <p14:tracePt t="8921" x="3490913" y="2232025"/>
          <p14:tracePt t="8931" x="3490913" y="2251075"/>
          <p14:tracePt t="8939" x="3490913" y="2270125"/>
          <p14:tracePt t="8947" x="3490913" y="2289175"/>
          <p14:tracePt t="8953" x="3490913" y="2298700"/>
          <p14:tracePt t="8961" x="3490913" y="2308225"/>
          <p14:tracePt t="8973" x="3490913" y="2317750"/>
          <p14:tracePt t="8978" x="3490913" y="2336800"/>
          <p14:tracePt t="8989" x="3490913" y="2355850"/>
          <p14:tracePt t="8991" x="3490913" y="2365375"/>
          <p14:tracePt t="9003" x="3490913" y="2374900"/>
          <p14:tracePt t="9137" x="3490913" y="2393950"/>
          <p14:tracePt t="9147" x="3481388" y="2393950"/>
          <p14:tracePt t="9153" x="3481388" y="2401888"/>
          <p14:tracePt t="9163" x="3471863" y="2411413"/>
          <p14:tracePt t="9173" x="3462338" y="2420938"/>
          <p14:tracePt t="9179" x="3452813" y="2449513"/>
          <p14:tracePt t="9189" x="3414713" y="2525713"/>
          <p14:tracePt t="9193" x="3338513" y="2647950"/>
          <p14:tracePt t="9203" x="3263900" y="2771775"/>
          <p14:tracePt t="9213" x="3206750" y="2903538"/>
          <p14:tracePt t="9220" x="3149600" y="2989263"/>
          <p14:tracePt t="9229" x="3092450" y="3065463"/>
          <p14:tracePt t="9236" x="3073400" y="3084513"/>
          <p14:tracePt t="9243" x="3063875" y="3092450"/>
          <p14:tracePt t="9823" x="3073400" y="3092450"/>
          <p14:tracePt t="9837" x="3130550" y="3055938"/>
          <p14:tracePt t="9841" x="3216275" y="2998788"/>
          <p14:tracePt t="9850" x="3300413" y="2941638"/>
          <p14:tracePt t="9857" x="3395663" y="2865438"/>
          <p14:tracePt t="9863" x="3462338" y="2800350"/>
          <p14:tracePt t="9875" x="3527425" y="2743200"/>
          <p14:tracePt t="9879" x="3613150" y="2686050"/>
          <p14:tracePt t="9890" x="3660775" y="2647950"/>
          <p14:tracePt t="9895" x="3689350" y="2601913"/>
          <p14:tracePt t="9906" x="3708400" y="2573338"/>
          <p14:tracePt t="9915" x="3708400" y="2554288"/>
          <p14:tracePt t="9919" x="3717925" y="2544763"/>
          <p14:tracePt t="9929" x="3717925" y="2525713"/>
          <p14:tracePt t="9936" x="3717925" y="2516188"/>
          <p14:tracePt t="9945" x="3717925" y="2497138"/>
          <p14:tracePt t="9956" x="3717925" y="2468563"/>
          <p14:tracePt t="9959" x="3679825" y="2439988"/>
          <p14:tracePt t="9970" x="3632200" y="2401888"/>
          <p14:tracePt t="9975" x="3584575" y="2365375"/>
          <p14:tracePt t="9986" x="3498850" y="2336800"/>
          <p14:tracePt t="9995" x="3452813" y="2298700"/>
          <p14:tracePt t="10003" x="3405188" y="2279650"/>
          <p14:tracePt t="10011" x="3357563" y="2251075"/>
          <p14:tracePt t="10015" x="3319463" y="2241550"/>
          <p14:tracePt t="10025" x="3273425" y="2212975"/>
          <p14:tracePt t="10036" x="3225800" y="2193925"/>
          <p14:tracePt t="10041" x="3187700" y="2184400"/>
          <p14:tracePt t="10053" x="3159125" y="2174875"/>
          <p14:tracePt t="10056" x="3149600" y="2174875"/>
          <p14:tracePt t="10065" x="3140075" y="2166938"/>
          <p14:tracePt t="10299" x="3140075" y="2174875"/>
          <p14:tracePt t="10307" x="3149600" y="2184400"/>
          <p14:tracePt t="10319" x="3149600" y="2193925"/>
          <p14:tracePt t="10323" x="3159125" y="2193925"/>
          <p14:tracePt t="10336" x="3168650" y="2203450"/>
          <p14:tracePt t="10340" x="3168650" y="2212975"/>
          <p14:tracePt t="10359" x="3178175" y="2212975"/>
          <p14:tracePt t="10363" x="3178175" y="2222500"/>
          <p14:tracePt t="10404" x="3178175" y="2232025"/>
          <p14:tracePt t="10413" x="3187700" y="2241550"/>
          <p14:tracePt t="10439" x="3197225" y="2251075"/>
          <p14:tracePt t="10455" x="3206750" y="2260600"/>
          <p14:tracePt t="10460" x="3216275" y="2270125"/>
          <p14:tracePt t="10469" x="3225800" y="2270125"/>
          <p14:tracePt t="10479" x="3235325" y="2279650"/>
          <p14:tracePt t="10486" x="3244850" y="2289175"/>
          <p14:tracePt t="10495" x="3244850" y="2298700"/>
          <p14:tracePt t="10499" x="3254375" y="2298700"/>
          <p14:tracePt t="10509" x="3263900" y="2308225"/>
          <p14:tracePt t="10520" x="3281363" y="2317750"/>
          <p14:tracePt t="10536" x="3290888" y="2327275"/>
          <p14:tracePt t="10539" x="3300413" y="2336800"/>
          <p14:tracePt t="10550" x="3309938" y="2336800"/>
          <p14:tracePt t="10561" x="3309938" y="2346325"/>
          <p14:tracePt t="10591" x="3319463" y="2355850"/>
          <p14:tracePt t="10621" x="3328988" y="2365375"/>
          <p14:tracePt t="10631" x="3338513" y="2365375"/>
          <p14:tracePt t="10647" x="3348038" y="2374900"/>
          <p14:tracePt t="10671" x="3357563" y="2384425"/>
          <p14:tracePt t="10681" x="3357563" y="2393950"/>
          <p14:tracePt t="10697" x="3367088" y="2401888"/>
          <p14:tracePt t="10767" x="3376613" y="2411413"/>
          <p14:tracePt t="11427" x="3367088" y="2411413"/>
          <p14:tracePt t="11443" x="3357563" y="2411413"/>
          <p14:tracePt t="11453" x="3348038" y="2411413"/>
          <p14:tracePt t="11467" x="3338513" y="2411413"/>
          <p14:tracePt t="11493" x="3328988" y="2411413"/>
          <p14:tracePt t="13031" x="3367088" y="2393950"/>
          <p14:tracePt t="13037" x="3414713" y="2355850"/>
          <p14:tracePt t="13047" x="3481388" y="2327275"/>
          <p14:tracePt t="13057" x="3527425" y="2308225"/>
          <p14:tracePt t="13061" x="3575050" y="2279650"/>
          <p14:tracePt t="13072" x="3622675" y="2270125"/>
          <p14:tracePt t="13077" x="3717925" y="2241550"/>
          <p14:tracePt t="13089" x="3868738" y="2222500"/>
          <p14:tracePt t="13097" x="4057650" y="2193925"/>
          <p14:tracePt t="13103" x="4227513" y="2193925"/>
          <p14:tracePt t="13113" x="4398963" y="2174875"/>
          <p14:tracePt t="13119" x="4587875" y="2174875"/>
          <p14:tracePt t="13127" x="4757738" y="2174875"/>
          <p14:tracePt t="13139" x="4946650" y="2174875"/>
          <p14:tracePt t="13143" x="5135563" y="2174875"/>
          <p14:tracePt t="13154" x="5305425" y="2174875"/>
          <p14:tracePt t="13157" x="5457825" y="2174875"/>
          <p14:tracePt t="13169" x="5608638" y="2184400"/>
          <p14:tracePt t="13177" x="5684838" y="2193925"/>
          <p14:tracePt t="13186" x="5778500" y="2193925"/>
          <p14:tracePt t="13193" x="5864225" y="2212975"/>
          <p14:tracePt t="13201" x="5940425" y="2241550"/>
          <p14:tracePt t="13209" x="6005513" y="2279650"/>
          <p14:tracePt t="13219" x="6043613" y="2298700"/>
          <p14:tracePt t="13223" x="6062663" y="2317750"/>
          <p14:tracePt t="13236" x="6100763" y="2365375"/>
          <p14:tracePt t="13239" x="6110288" y="2384425"/>
          <p14:tracePt t="13252" x="6119813" y="2430463"/>
          <p14:tracePt t="13259" x="6157913" y="2497138"/>
          <p14:tracePt t="13263" x="6167438" y="2573338"/>
          <p14:tracePt t="13273" x="6167438" y="2628900"/>
          <p14:tracePt t="13279" x="6167438" y="2676525"/>
          <p14:tracePt t="13289" x="6167438" y="2743200"/>
          <p14:tracePt t="13300" x="6186488" y="2828925"/>
          <p14:tracePt t="13304" x="6196013" y="2884488"/>
          <p14:tracePt t="13315" x="6196013" y="2951163"/>
          <p14:tracePt t="13319" x="6205538" y="2989263"/>
          <p14:tracePt t="13336" x="6205538" y="3036888"/>
          <p14:tracePt t="13339" x="6205538" y="3074988"/>
          <p14:tracePt t="13345" x="6205538" y="3101975"/>
          <p14:tracePt t="13355" x="6205538" y="3140075"/>
          <p14:tracePt t="13359" x="6205538" y="3168650"/>
          <p14:tracePt t="13369" x="6205538" y="3206750"/>
          <p14:tracePt t="13379" x="6196013" y="3244850"/>
          <p14:tracePt t="13386" x="6186488" y="3282950"/>
          <p14:tracePt t="13395" x="6176963" y="3302000"/>
          <p14:tracePt t="13401" x="6167438" y="3319463"/>
          <p14:tracePt t="13409" x="6138863" y="3357563"/>
          <p14:tracePt t="13419" x="6119813" y="3386138"/>
          <p14:tracePt t="13425" x="6100763" y="3424238"/>
          <p14:tracePt t="13436" x="6062663" y="3462338"/>
          <p14:tracePt t="13441" x="6043613" y="3500438"/>
          <p14:tracePt t="13452" x="6024563" y="3529013"/>
          <p14:tracePt t="13461" x="6005513" y="3565525"/>
          <p14:tracePt t="13465" x="5969000" y="3594100"/>
          <p14:tracePt t="13475" x="5949950" y="3622675"/>
          <p14:tracePt t="13481" x="5930900" y="3641725"/>
          <p14:tracePt t="13502" x="5911850" y="3660775"/>
          <p14:tracePt t="13507" x="5902325" y="3660775"/>
          <p14:tracePt t="13522" x="5902325" y="3670300"/>
          <p14:tracePt t="13531" x="5892800" y="3670300"/>
          <p14:tracePt t="13541" x="5883275" y="3670300"/>
          <p14:tracePt t="13545" x="5873750" y="3670300"/>
          <p14:tracePt t="13557" x="5864225" y="3670300"/>
          <p14:tracePt t="13572" x="5835650" y="3679825"/>
          <p14:tracePt t="13581" x="5826125" y="3679825"/>
          <p14:tracePt t="13589" x="5807075" y="3689350"/>
          <p14:tracePt t="13597" x="5778500" y="3689350"/>
          <p14:tracePt t="13602" x="5741988" y="3689350"/>
          <p14:tracePt t="13611" x="5703888" y="3698875"/>
          <p14:tracePt t="13622" x="5675313" y="3698875"/>
          <p14:tracePt t="13627" x="5627688" y="3698875"/>
          <p14:tracePt t="13639" x="5599113" y="3698875"/>
          <p14:tracePt t="13641" x="5570538" y="3698875"/>
          <p14:tracePt t="13653" x="5524500" y="3698875"/>
          <p14:tracePt t="13663" x="5505450" y="3698875"/>
          <p14:tracePt t="13669" x="5476875" y="3698875"/>
          <p14:tracePt t="13677" x="5448300" y="3698875"/>
          <p14:tracePt t="13685" x="5438775" y="3698875"/>
          <p14:tracePt t="13693" x="5429250" y="3698875"/>
          <p14:tracePt t="13704" x="5419725" y="3698875"/>
          <p14:tracePt t="13749" x="5410200" y="3698875"/>
          <p14:tracePt t="13879" x="5419725" y="3698875"/>
          <p14:tracePt t="13905" x="5429250" y="3698875"/>
          <p14:tracePt t="13910" x="5438775" y="3698875"/>
          <p14:tracePt t="13919" x="5448300" y="3698875"/>
          <p14:tracePt t="13925" x="5457825" y="3698875"/>
          <p14:tracePt t="13936" x="5467350" y="3698875"/>
          <p14:tracePt t="13945" x="5467350" y="3689350"/>
          <p14:tracePt t="13952" x="5476875" y="3679825"/>
          <p14:tracePt t="13959" x="5486400" y="3679825"/>
          <p14:tracePt t="13975" x="5495925" y="3679825"/>
          <p14:tracePt t="14005" x="5495925" y="3670300"/>
          <p14:tracePt t="14025" x="5495925" y="3660775"/>
          <p14:tracePt t="14041" x="5495925" y="3651250"/>
          <p14:tracePt t="14045" x="5495925" y="3641725"/>
          <p14:tracePt t="14071" x="5495925" y="3622675"/>
          <p14:tracePt t="14085" x="5486400" y="3613150"/>
          <p14:tracePt t="14095" x="5486400" y="3603625"/>
          <p14:tracePt t="14111" x="5476875" y="3594100"/>
          <p14:tracePt t="14139" x="5476875" y="3584575"/>
          <p14:tracePt t="14257" x="5486400" y="3584575"/>
          <p14:tracePt t="14268" x="5524500" y="3584575"/>
          <p14:tracePt t="14273" x="5561013" y="3584575"/>
          <p14:tracePt t="14285" x="5608638" y="3603625"/>
          <p14:tracePt t="14288" x="5637213" y="3603625"/>
          <p14:tracePt t="14297" x="5665788" y="3603625"/>
          <p14:tracePt t="14307" x="5675313" y="3603625"/>
          <p14:tracePt t="14313" x="5694363" y="3603625"/>
          <p14:tracePt t="14338" x="5703888" y="3603625"/>
          <p14:tracePt t="14389" x="5694363" y="3603625"/>
          <p14:tracePt t="14403" x="5684838" y="3603625"/>
          <p14:tracePt t="14420" x="5665788" y="3603625"/>
          <p14:tracePt t="14429" x="5656263" y="3603625"/>
          <p14:tracePt t="14435" x="5646738" y="3603625"/>
          <p14:tracePt t="14443" x="5637213" y="3603625"/>
          <p14:tracePt t="14453" x="5627688" y="3603625"/>
          <p14:tracePt t="14459" x="5618163" y="3603625"/>
          <p14:tracePt t="14469" x="5608638" y="3603625"/>
          <p14:tracePt t="14515" x="5627688" y="3613150"/>
          <p14:tracePt t="14525" x="5637213" y="3613150"/>
          <p14:tracePt t="14529" x="5646738" y="3613150"/>
          <p14:tracePt t="14539" x="5656263" y="3613150"/>
          <p14:tracePt t="14552" x="5665788" y="3613150"/>
          <p14:tracePt t="14556" x="5675313" y="3613150"/>
          <p14:tracePt t="14565" x="5684838" y="3613150"/>
          <p14:tracePt t="14579" x="5694363" y="3613150"/>
          <p14:tracePt t="14635" x="5684838" y="3613150"/>
          <p14:tracePt t="14645" x="5665788" y="3613150"/>
          <p14:tracePt t="14652" x="5646738" y="3613150"/>
          <p14:tracePt t="14661" x="5618163" y="3613150"/>
          <p14:tracePt t="14672" x="5599113" y="3613150"/>
          <p14:tracePt t="14675" x="5580063" y="3613150"/>
          <p14:tracePt t="14689" x="5570538" y="3613150"/>
          <p14:tracePt t="14741" x="5627688" y="3613150"/>
          <p14:tracePt t="14753" x="5656263" y="3613150"/>
          <p14:tracePt t="14757" x="5703888" y="3613150"/>
          <p14:tracePt t="14769" x="5732463" y="3613150"/>
          <p14:tracePt t="14773" x="5759450" y="3613150"/>
          <p14:tracePt t="14785" x="5778500" y="3613150"/>
          <p14:tracePt t="14791" x="5807075" y="3613150"/>
          <p14:tracePt t="14797" x="5826125" y="3613150"/>
          <p14:tracePt t="14807" x="5835650" y="3613150"/>
          <p14:tracePt t="14811" x="5854700" y="3613150"/>
          <p14:tracePt t="14887" x="5816600" y="3613150"/>
          <p14:tracePt t="14893" x="5788025" y="3613150"/>
          <p14:tracePt t="14905" x="5768975" y="3613150"/>
          <p14:tracePt t="14913" x="5751513" y="3613150"/>
          <p14:tracePt t="14919" x="5722938" y="3613150"/>
          <p14:tracePt t="14929" x="5713413" y="3613150"/>
          <p14:tracePt t="14936" x="5703888" y="3613150"/>
          <p14:tracePt t="14999" x="5713413" y="3613150"/>
          <p14:tracePt t="15009" x="5741988" y="3613150"/>
          <p14:tracePt t="15015" x="5759450" y="3613150"/>
          <p14:tracePt t="15025" x="5778500" y="3613150"/>
          <p14:tracePt t="15036" x="5797550" y="3613150"/>
          <p14:tracePt t="15039" x="5826125" y="3613150"/>
          <p14:tracePt t="15052" x="5845175" y="3613150"/>
          <p14:tracePt t="15053" x="5854700" y="3613150"/>
          <p14:tracePt t="15065" x="5864225" y="3613150"/>
          <p14:tracePt t="15075" x="5873750" y="3613150"/>
          <p14:tracePt t="15129" x="5854700" y="3613150"/>
          <p14:tracePt t="15135" x="5835650" y="3613150"/>
          <p14:tracePt t="15145" x="5826125" y="3613150"/>
          <p14:tracePt t="15161" x="5816600" y="3613150"/>
          <p14:tracePt t="15377" x="5807075" y="3613150"/>
          <p14:tracePt t="15387" x="5797550" y="3613150"/>
          <p14:tracePt t="16375" x="5807075" y="3613150"/>
          <p14:tracePt t="16386" x="5816600" y="3613150"/>
          <p14:tracePt t="16403" x="5826125" y="3613150"/>
          <p14:tracePt t="16411" x="5835650" y="3613150"/>
          <p14:tracePt t="16416" x="5845175" y="3613150"/>
          <p14:tracePt t="16427" x="5854700" y="3613150"/>
          <p14:tracePt t="16431" x="5873750" y="3613150"/>
          <p14:tracePt t="16441" x="5902325" y="3613150"/>
          <p14:tracePt t="16452" x="5930900" y="3613150"/>
          <p14:tracePt t="16457" x="5959475" y="3613150"/>
          <p14:tracePt t="16469" x="5986463" y="3613150"/>
          <p14:tracePt t="16472" x="6043613" y="3613150"/>
          <p14:tracePt t="16481" x="6091238" y="3613150"/>
          <p14:tracePt t="16491" x="6148388" y="3613150"/>
          <p14:tracePt t="16497" x="6176963" y="3613150"/>
          <p14:tracePt t="16507" x="6232525" y="3613150"/>
          <p14:tracePt t="16511" x="6289675" y="3613150"/>
          <p14:tracePt t="16522" x="6346825" y="3613150"/>
          <p14:tracePt t="16531" x="6413500" y="3613150"/>
          <p14:tracePt t="16539" x="6450013" y="3613150"/>
          <p14:tracePt t="16547" x="6507163" y="3613150"/>
          <p14:tracePt t="16555" x="6583363" y="3613150"/>
          <p14:tracePt t="16563" x="6640513" y="3613150"/>
          <p14:tracePt t="16573" x="6724650" y="3613150"/>
          <p14:tracePt t="16577" x="6819900" y="3613150"/>
          <p14:tracePt t="16589" x="6913563" y="3613150"/>
          <p14:tracePt t="16593" x="6989763" y="3613150"/>
          <p14:tracePt t="16605" x="7085013" y="3613150"/>
          <p14:tracePt t="16613" x="7159625" y="3613150"/>
          <p14:tracePt t="16619" x="7207250" y="3613150"/>
          <p14:tracePt t="16627" x="7292975" y="3613150"/>
          <p14:tracePt t="16635" x="7386638" y="3603625"/>
          <p14:tracePt t="16643" x="7462838" y="3603625"/>
          <p14:tracePt t="16655" x="7575550" y="3603625"/>
          <p14:tracePt t="16659" x="7651750" y="3603625"/>
          <p14:tracePt t="16669" x="7766050" y="3603625"/>
          <p14:tracePt t="16673" x="7869238" y="3603625"/>
          <p14:tracePt t="16686" x="7945438" y="3603625"/>
          <p14:tracePt t="16693" x="8002588" y="3603625"/>
          <p14:tracePt t="16702" x="8077200" y="3603625"/>
          <p14:tracePt t="16709" x="8153400" y="3603625"/>
          <p14:tracePt t="16713" x="8229600" y="3603625"/>
          <p14:tracePt t="16723" x="8294688" y="3603625"/>
          <p14:tracePt t="16735" x="8351838" y="3603625"/>
          <p14:tracePt t="16739" x="8389938" y="3603625"/>
          <p14:tracePt t="16752" x="8418513" y="3603625"/>
          <p14:tracePt t="16756" x="8466138" y="3594100"/>
          <p14:tracePt t="16766" x="8483600" y="3594100"/>
          <p14:tracePt t="16775" x="8493125" y="3594100"/>
          <p14:tracePt t="16779" x="8512175" y="3584575"/>
          <p14:tracePt t="16795" x="8540750" y="3584575"/>
          <p14:tracePt t="16805" x="8559800" y="3584575"/>
          <p14:tracePt t="16817" x="8597900" y="3575050"/>
          <p14:tracePt t="16819" x="8607425" y="3575050"/>
          <p14:tracePt t="16829" x="8645525" y="3575050"/>
          <p14:tracePt t="16845" x="8664575" y="3575050"/>
          <p14:tracePt t="16855" x="8683625" y="3565525"/>
          <p14:tracePt t="16861" x="8701088" y="3565525"/>
          <p14:tracePt t="16871" x="8720138" y="3565525"/>
          <p14:tracePt t="16875" x="8748713" y="3565525"/>
          <p14:tracePt t="16885" x="8777288" y="3565525"/>
          <p14:tracePt t="16895" x="8796338" y="3565525"/>
          <p14:tracePt t="16902" x="8834438" y="3556000"/>
          <p14:tracePt t="16965" x="8815388" y="3556000"/>
          <p14:tracePt t="16975" x="8786813" y="3556000"/>
          <p14:tracePt t="16981" x="8758238" y="3546475"/>
          <p14:tracePt t="16991" x="8739188" y="3546475"/>
          <p14:tracePt t="16995" x="8710613" y="3546475"/>
          <p14:tracePt t="17007" x="8693150" y="3546475"/>
          <p14:tracePt t="17019" x="8683625" y="3546475"/>
          <p14:tracePt t="17022" x="8674100" y="3546475"/>
          <p14:tracePt t="17038" x="8664575" y="3546475"/>
          <p14:tracePt t="17087" x="8674100" y="3546475"/>
          <p14:tracePt t="17097" x="8710613" y="3546475"/>
          <p14:tracePt t="17105" x="8748713" y="3546475"/>
          <p14:tracePt t="17113" x="8805863" y="3546475"/>
          <p14:tracePt t="17119" x="8824913" y="3546475"/>
          <p14:tracePt t="17127" x="8853488" y="3546475"/>
          <p14:tracePt t="17139" x="8872538" y="3546475"/>
          <p14:tracePt t="17143" x="8882063" y="3546475"/>
          <p14:tracePt t="17219" x="8872538" y="3546475"/>
          <p14:tracePt t="17239" x="8863013" y="3546475"/>
          <p14:tracePt t="17263" x="8853488" y="3546475"/>
          <p14:tracePt t="17289" x="8843963" y="3546475"/>
          <p14:tracePt t="17303" x="8834438" y="3546475"/>
          <p14:tracePt t="17933" x="8834438" y="3556000"/>
          <p14:tracePt t="17959" x="8824913" y="3556000"/>
          <p14:tracePt t="18095" x="8863013" y="3556000"/>
          <p14:tracePt t="18101" x="8937625" y="3575050"/>
          <p14:tracePt t="18111" x="9061450" y="3584575"/>
          <p14:tracePt t="18122" x="9155113" y="3603625"/>
          <p14:tracePt t="18125" x="9250363" y="3603625"/>
          <p14:tracePt t="18139" x="9345613" y="3603625"/>
          <p14:tracePt t="18141" x="9458325" y="3603625"/>
          <p14:tracePt t="18152" x="9563100" y="3584575"/>
          <p14:tracePt t="18161" x="9694863" y="3565525"/>
          <p14:tracePt t="18168" x="9809163" y="3546475"/>
          <p14:tracePt t="18177" x="9912350" y="3519488"/>
          <p14:tracePt t="18181" x="10026650" y="3509963"/>
          <p14:tracePt t="18191" x="10139363" y="3462338"/>
          <p14:tracePt t="18202" x="10244138" y="3433763"/>
          <p14:tracePt t="18207" x="10328275" y="3395663"/>
          <p14:tracePt t="18219" x="10394950" y="3357563"/>
          <p14:tracePt t="18222" x="10461625" y="3328988"/>
          <p14:tracePt t="18231" x="10490200" y="3292475"/>
          <p14:tracePt t="18241" x="10507663" y="3273425"/>
          <p14:tracePt t="18247" x="10526713" y="3244850"/>
          <p14:tracePt t="18258" x="10564813" y="3197225"/>
          <p14:tracePt t="18263" x="10564813" y="3187700"/>
          <p14:tracePt t="18273" x="10574338" y="3159125"/>
          <p14:tracePt t="18285" x="10574338" y="3121025"/>
          <p14:tracePt t="18289" x="10574338" y="3084513"/>
          <p14:tracePt t="18297" x="10574338" y="3046413"/>
          <p14:tracePt t="18304" x="10564813" y="3017838"/>
          <p14:tracePt t="18313" x="10536238" y="2951163"/>
          <p14:tracePt t="18323" x="10526713" y="2913063"/>
          <p14:tracePt t="18327" x="10490200" y="2828925"/>
          <p14:tracePt t="18352" x="10442575" y="2733675"/>
          <p14:tracePt t="18355" x="10366375" y="2628900"/>
          <p14:tracePt t="18363" x="10318750" y="2582863"/>
          <p14:tracePt t="18369" x="10244138" y="2506663"/>
          <p14:tracePt t="18379" x="10196513" y="2468563"/>
          <p14:tracePt t="18385" x="10110788" y="2401888"/>
          <p14:tracePt t="18393" x="10007600" y="2327275"/>
          <p14:tracePt t="18403" x="9921875" y="2270125"/>
          <p14:tracePt t="18409" x="9818688" y="2222500"/>
          <p14:tracePt t="18419" x="9713913" y="2184400"/>
          <p14:tracePt t="18423" x="9637713" y="2138363"/>
          <p14:tracePt t="18435" x="9553575" y="2109788"/>
          <p14:tracePt t="18443" x="9467850" y="2071688"/>
          <p14:tracePt t="18452" x="9439275" y="2062163"/>
          <p14:tracePt t="18459" x="9391650" y="2033588"/>
          <p14:tracePt t="18467" x="9326563" y="1995488"/>
          <p14:tracePt t="18473" x="9297988" y="1985963"/>
          <p14:tracePt t="18485" x="9259888" y="1976438"/>
          <p14:tracePt t="18489" x="9212263" y="1939925"/>
          <p14:tracePt t="18502" x="9118600" y="1911350"/>
          <p14:tracePt t="18505" x="9032875" y="1854200"/>
          <p14:tracePt t="18518" x="8891588" y="1806575"/>
          <p14:tracePt t="18525" x="8720138" y="1730375"/>
          <p14:tracePt t="18529" x="8521700" y="1665288"/>
          <p14:tracePt t="18539" x="8294688" y="1608138"/>
          <p14:tracePt t="18545" x="8029575" y="1550988"/>
          <p14:tracePt t="18555" x="7840663" y="1541463"/>
          <p14:tracePt t="18568" x="7651750" y="1503363"/>
          <p14:tracePt t="18570" x="7481888" y="1493838"/>
          <p14:tracePt t="18579" x="7331075" y="1476375"/>
          <p14:tracePt t="18585" x="7197725" y="1466850"/>
          <p14:tracePt t="18595" x="7065963" y="1447800"/>
          <p14:tracePt t="18605" x="6942138" y="1438275"/>
          <p14:tracePt t="18611" x="6829425" y="1419225"/>
          <p14:tracePt t="18621" x="6734175" y="1409700"/>
          <p14:tracePt t="18625" x="6621463" y="1409700"/>
          <p14:tracePt t="18635" x="6526213" y="1390650"/>
          <p14:tracePt t="18645" x="6423025" y="1390650"/>
          <p14:tracePt t="18652" x="6327775" y="1381125"/>
          <p14:tracePt t="18661" x="6232525" y="1381125"/>
          <p14:tracePt t="18668" x="6138863" y="1362075"/>
          <p14:tracePt t="18675" x="6053138" y="1352550"/>
          <p14:tracePt t="18685" x="5959475" y="1352550"/>
          <p14:tracePt t="18691" x="5864225" y="1323975"/>
          <p14:tracePt t="18703" x="5732463" y="1323975"/>
          <p14:tracePt t="18705" x="5580063" y="1323975"/>
          <p14:tracePt t="18718" x="5410200" y="1285875"/>
          <p14:tracePt t="18727" x="5240338" y="1285875"/>
          <p14:tracePt t="18731" x="5051425" y="1276350"/>
          <p14:tracePt t="18741" x="4860925" y="1239838"/>
          <p14:tracePt t="18747" x="4662488" y="1211263"/>
          <p14:tracePt t="18757" x="4454525" y="1182688"/>
          <p14:tracePt t="18771" x="4237038" y="1144588"/>
          <p14:tracePt t="18773" x="4048125" y="1096963"/>
          <p14:tracePt t="18781" x="3802063" y="1039813"/>
          <p14:tracePt t="18789" x="3575050" y="993775"/>
          <p14:tracePt t="18797" x="3386138" y="965200"/>
          <p14:tracePt t="18807" x="3187700" y="908050"/>
          <p14:tracePt t="18813" x="3017838" y="898525"/>
          <p14:tracePt t="18823" x="2827338" y="860425"/>
          <p14:tracePt t="18827" x="2657475" y="860425"/>
          <p14:tracePt t="18838" x="2525713" y="860425"/>
          <p14:tracePt t="18847" x="2430463" y="860425"/>
          <p14:tracePt t="18855" x="2355850" y="860425"/>
          <p14:tracePt t="18863" x="2298700" y="869950"/>
          <p14:tracePt t="18868" x="2251075" y="879475"/>
          <p14:tracePt t="18877" x="2222500" y="889000"/>
          <p14:tracePt t="18889" x="2155825" y="917575"/>
          <p14:tracePt t="18893" x="2109788" y="936625"/>
          <p14:tracePt t="18905" x="2043113" y="974725"/>
          <p14:tracePt t="18907" x="2014538" y="993775"/>
          <p14:tracePt t="18920" x="1957388" y="1049338"/>
          <p14:tracePt t="18927" x="1863725" y="1116013"/>
          <p14:tracePt t="18935" x="1797050" y="1173163"/>
          <p14:tracePt t="18943" x="1730375" y="1249363"/>
          <p14:tracePt t="18947" x="1684338" y="1276350"/>
          <p14:tracePt t="18957" x="1608138" y="1352550"/>
          <p14:tracePt t="18969" x="1570038" y="1400175"/>
          <p14:tracePt t="18973" x="1531938" y="1485900"/>
          <p14:tracePt t="18985" x="1493838" y="1531938"/>
          <p14:tracePt t="18989" x="1466850" y="1579563"/>
          <p14:tracePt t="19002" x="1447800" y="1646238"/>
          <p14:tracePt t="19009" x="1438275" y="1684338"/>
          <p14:tracePt t="19013" x="1419225" y="1768475"/>
          <p14:tracePt t="19023" x="1419225" y="1825625"/>
          <p14:tracePt t="19029" x="1409700" y="1892300"/>
          <p14:tracePt t="19039" x="1409700" y="1966913"/>
          <p14:tracePt t="19052" x="1409700" y="2043113"/>
          <p14:tracePt t="19055" x="1409700" y="2100263"/>
          <p14:tracePt t="19069" x="1409700" y="2157413"/>
          <p14:tracePt t="19069" x="1409700" y="2212975"/>
          <p14:tracePt t="19079" x="1409700" y="2298700"/>
          <p14:tracePt t="19089" x="1428750" y="2411413"/>
          <p14:tracePt t="19095" x="1447800" y="2582863"/>
          <p14:tracePt t="19106" x="1457325" y="2714625"/>
          <p14:tracePt t="19109" x="1484313" y="2865438"/>
          <p14:tracePt t="19119" x="1531938" y="3027363"/>
          <p14:tracePt t="19129" x="1570038" y="3159125"/>
          <p14:tracePt t="19135" x="1598613" y="3302000"/>
          <p14:tracePt t="19145" x="1646238" y="3433763"/>
          <p14:tracePt t="19152" x="1684338" y="3556000"/>
          <p14:tracePt t="19161" x="1730375" y="3689350"/>
          <p14:tracePt t="19172" x="1778000" y="3830638"/>
          <p14:tracePt t="19175" x="1835150" y="3963988"/>
          <p14:tracePt t="19186" x="1901825" y="4105275"/>
          <p14:tracePt t="19191" x="1928813" y="4219575"/>
          <p14:tracePt t="19202" x="1976438" y="4360863"/>
          <p14:tracePt t="19211" x="2005013" y="4456113"/>
          <p14:tracePt t="19218" x="2033588" y="4540250"/>
          <p14:tracePt t="19225" x="2062163" y="4625975"/>
          <p14:tracePt t="19231" x="2081213" y="4683125"/>
          <p14:tracePt t="19241" x="2109788" y="4748213"/>
          <p14:tracePt t="19252" x="2119313" y="4786313"/>
          <p14:tracePt t="19256" x="2119313" y="4795838"/>
          <p14:tracePt t="19269" x="2128838" y="4843463"/>
          <p14:tracePt t="19272" x="2146300" y="4891088"/>
          <p14:tracePt t="19281" x="2165350" y="4918075"/>
          <p14:tracePt t="19291" x="2174875" y="4946650"/>
          <p14:tracePt t="19297" x="2193925" y="5022850"/>
          <p14:tracePt t="19305" x="2222500" y="5108575"/>
          <p14:tracePt t="19311" x="2251075" y="5192713"/>
          <p14:tracePt t="19335" x="2336800" y="5335588"/>
          <p14:tracePt t="19339" x="2373313" y="5400675"/>
          <p14:tracePt t="19347" x="2401888" y="5467350"/>
          <p14:tracePt t="19352" x="2439988" y="5553075"/>
          <p14:tracePt t="19361" x="2497138" y="5656263"/>
          <p14:tracePt t="19372" x="2554288" y="5741988"/>
          <p14:tracePt t="19377" x="2609850" y="5827713"/>
          <p14:tracePt t="19389" x="2686050" y="5930900"/>
          <p14:tracePt t="19391" x="2762250" y="5997575"/>
          <p14:tracePt t="19402" x="2809875" y="6054725"/>
          <p14:tracePt t="19413" x="2894013" y="6138863"/>
          <p14:tracePt t="19418" x="2989263" y="6215063"/>
          <p14:tracePt t="19427" x="3073400" y="6272213"/>
          <p14:tracePt t="19435" x="3159125" y="6327775"/>
          <p14:tracePt t="19443" x="3273425" y="6384925"/>
          <p14:tracePt t="19455" x="3376613" y="6432550"/>
          <p14:tracePt t="19457" x="3498850" y="6489700"/>
          <p14:tracePt t="19468" x="3622675" y="6535738"/>
          <p14:tracePt t="19473" x="3735388" y="6592888"/>
          <p14:tracePt t="19485" x="3821113" y="6621463"/>
          <p14:tracePt t="19493" x="3971925" y="6688138"/>
          <p14:tracePt t="19497" x="4152900" y="6743700"/>
          <p14:tracePt t="19507" x="4303713" y="6791325"/>
          <p14:tracePt t="19805" x="10782300" y="6781800"/>
          <p14:tracePt t="19818" x="10896600" y="6716713"/>
          <p14:tracePt t="19822" x="10980738" y="6659563"/>
          <p14:tracePt t="19831" x="11066463" y="6602413"/>
          <p14:tracePt t="19835" x="11142663" y="6535738"/>
          <p14:tracePt t="19845" x="11198225" y="6470650"/>
          <p14:tracePt t="19855" x="11236325" y="6423025"/>
          <p14:tracePt t="19861" x="11255375" y="6375400"/>
          <p14:tracePt t="19872" x="11293475" y="6289675"/>
          <p14:tracePt t="19877" x="11341100" y="6186488"/>
          <p14:tracePt t="19888" x="11350625" y="6091238"/>
          <p14:tracePt t="19897" x="11350625" y="5978525"/>
          <p14:tracePt t="19901" x="11350625" y="5845175"/>
          <p14:tracePt t="19911" x="11350625" y="5732463"/>
          <p14:tracePt t="19918" x="11350625" y="5581650"/>
          <p14:tracePt t="19927" x="11350625" y="5448300"/>
          <p14:tracePt t="19939" x="11350625" y="5335588"/>
          <p14:tracePt t="19941" x="11350625" y="5249863"/>
          <p14:tracePt t="19952" x="11350625" y="5118100"/>
          <p14:tracePt t="19957" x="11322050" y="4984750"/>
          <p14:tracePt t="19969" x="11322050" y="4852988"/>
          <p14:tracePt t="19977" x="11293475" y="4719638"/>
          <p14:tracePt t="19985" x="11274425" y="4568825"/>
          <p14:tracePt t="19993" x="11245850" y="4408488"/>
          <p14:tracePt t="19997" x="11217275" y="4275138"/>
          <p14:tracePt t="20007" x="11198225" y="4200525"/>
          <p14:tracePt t="20018" x="11171238" y="4057650"/>
          <p14:tracePt t="20023" x="11142663" y="3963988"/>
          <p14:tracePt t="20035" x="11114088" y="3840163"/>
          <p14:tracePt t="20039" x="11085513" y="3765550"/>
          <p14:tracePt t="20047" x="11047413" y="3679825"/>
          <p14:tracePt t="20057" x="11018838" y="3594100"/>
          <p14:tracePt t="20063" x="10971213" y="3529013"/>
          <p14:tracePt t="20073" x="10944225" y="3481388"/>
          <p14:tracePt t="20079" x="10887075" y="3443288"/>
          <p14:tracePt t="20088" x="10868025" y="3414713"/>
          <p14:tracePt t="20102" x="10839450" y="3376613"/>
          <p14:tracePt t="20105" x="10801350" y="3348038"/>
          <p14:tracePt t="20113" x="10772775" y="3328988"/>
          <p14:tracePt t="20121" x="10725150" y="3292475"/>
          <p14:tracePt t="20129" x="10688638" y="3244850"/>
          <p14:tracePt t="20139" x="10621963" y="3197225"/>
          <p14:tracePt t="20143" x="10574338" y="3168650"/>
          <p14:tracePt t="20155" x="10490200" y="3121025"/>
          <p14:tracePt t="20159" x="10461625" y="3111500"/>
          <p14:tracePt t="20171" x="10394950" y="3074988"/>
          <p14:tracePt t="20179" x="10328275" y="3036888"/>
          <p14:tracePt t="20185" x="10244138" y="2989263"/>
          <p14:tracePt t="20193" x="10139363" y="2922588"/>
          <p14:tracePt t="20202" x="10053638" y="2874963"/>
          <p14:tracePt t="20209" x="9959975" y="2838450"/>
          <p14:tracePt t="20221" x="9874250" y="2790825"/>
          <p14:tracePt t="20225" x="9771063" y="2752725"/>
          <p14:tracePt t="20235" x="9685338" y="2724150"/>
          <p14:tracePt t="20239" x="9628188" y="2705100"/>
          <p14:tracePt t="20252" x="9505950" y="2667000"/>
          <p14:tracePt t="20259" x="9410700" y="2620963"/>
          <p14:tracePt t="20268" x="9269413" y="2563813"/>
          <p14:tracePt t="20275" x="9145588" y="2497138"/>
          <p14:tracePt t="20279" x="9013825" y="2449513"/>
          <p14:tracePt t="20289" x="8872538" y="2420938"/>
          <p14:tracePt t="20301" x="8739188" y="2393950"/>
          <p14:tracePt t="20305" x="8683625" y="2384425"/>
          <p14:tracePt t="20318" x="8559800" y="2355850"/>
          <p14:tracePt t="20322" x="8428038" y="2317750"/>
          <p14:tracePt t="20335" x="8294688" y="2308225"/>
          <p14:tracePt t="20341" x="8134350" y="2279650"/>
          <p14:tracePt t="20345" x="7983538" y="2260600"/>
          <p14:tracePt t="20355" x="7831138" y="2232025"/>
          <p14:tracePt t="20361" x="7680325" y="2212975"/>
          <p14:tracePt t="20372" x="7491413" y="2193925"/>
          <p14:tracePt t="20381" x="7339013" y="2184400"/>
          <p14:tracePt t="20385" x="7235825" y="2166938"/>
          <p14:tracePt t="20395" x="7065963" y="2119313"/>
          <p14:tracePt t="20402" x="6932613" y="2119313"/>
          <p14:tracePt t="20411" x="6800850" y="2109788"/>
          <p14:tracePt t="20422" x="6667500" y="2109788"/>
          <p14:tracePt t="20427" x="6573838" y="2109788"/>
          <p14:tracePt t="20438" x="6497638" y="2109788"/>
          <p14:tracePt t="20441" x="6403975" y="2109788"/>
          <p14:tracePt t="20451" x="6327775" y="2109788"/>
          <p14:tracePt t="20461" x="6261100" y="2109788"/>
          <p14:tracePt t="20468" x="6148388" y="2109788"/>
          <p14:tracePt t="20477" x="6053138" y="2109788"/>
          <p14:tracePt t="20482" x="5940425" y="2109788"/>
          <p14:tracePt t="20491" x="5826125" y="2109788"/>
          <p14:tracePt t="20502" x="5751513" y="2109788"/>
          <p14:tracePt t="20507" x="5675313" y="2109788"/>
          <p14:tracePt t="20518" x="5608638" y="2109788"/>
          <p14:tracePt t="20523" x="5551488" y="2109788"/>
          <p14:tracePt t="20533" x="5495925" y="2119313"/>
          <p14:tracePt t="20541" x="5457825" y="2128838"/>
          <p14:tracePt t="20547" x="5419725" y="2128838"/>
          <p14:tracePt t="20557" x="5362575" y="2157413"/>
          <p14:tracePt t="20561" x="5297488" y="2157413"/>
          <p14:tracePt t="20573" x="5240338" y="2166938"/>
          <p14:tracePt t="20585" x="5173663" y="2184400"/>
          <p14:tracePt t="20588" x="5135563" y="2193925"/>
          <p14:tracePt t="20597" x="5097463" y="2203450"/>
          <p14:tracePt t="20604" x="5080000" y="2222500"/>
          <p14:tracePt t="20613" x="5060950" y="2222500"/>
          <p14:tracePt t="20623" x="5041900" y="2222500"/>
          <p14:tracePt t="20627" x="5022850" y="2232025"/>
          <p14:tracePt t="20643" x="5003800" y="2241550"/>
          <p14:tracePt t="20654" x="4994275" y="2241550"/>
          <p14:tracePt t="20663" x="4965700" y="2251075"/>
          <p14:tracePt t="20668" x="4946650" y="2251075"/>
          <p14:tracePt t="20679" x="4927600" y="2260600"/>
          <p14:tracePt t="20685" x="4918075" y="2270125"/>
          <p14:tracePt t="20693" x="4908550" y="2270125"/>
          <p14:tracePt t="20705" x="4889500" y="2279650"/>
          <p14:tracePt t="20709" x="4889500" y="2289175"/>
          <p14:tracePt t="20721" x="4879975" y="2289175"/>
          <p14:tracePt t="20745" x="4870450" y="2298700"/>
          <p14:tracePt t="20768" x="4860925" y="2298700"/>
          <p14:tracePt t="20885" x="4843463" y="2298700"/>
          <p14:tracePt t="20895" x="4795838" y="2308225"/>
          <p14:tracePt t="20905" x="4719638" y="2327275"/>
          <p14:tracePt t="20911" x="4625975" y="2327275"/>
          <p14:tracePt t="20921" x="4511675" y="2355850"/>
          <p14:tracePt t="20925" x="4398963" y="2355850"/>
          <p14:tracePt t="20935" x="4294188" y="2365375"/>
          <p14:tracePt t="20945" x="4217988" y="2365375"/>
          <p14:tracePt t="20951" x="4162425" y="2365375"/>
          <p14:tracePt t="20961" x="4095750" y="2384425"/>
          <p14:tracePt t="20968" x="4057650" y="2384425"/>
          <p14:tracePt t="20975" x="3971925" y="2393950"/>
          <p14:tracePt t="20985" x="3906838" y="2393950"/>
          <p14:tracePt t="20991" x="3811588" y="2411413"/>
          <p14:tracePt t="21001" x="3717925" y="2420938"/>
          <p14:tracePt t="21005" x="3632200" y="2430463"/>
          <p14:tracePt t="21018" x="3556000" y="2449513"/>
          <p14:tracePt t="21027" x="3527425" y="2459038"/>
          <p14:tracePt t="21032" x="3481388" y="2478088"/>
          <p14:tracePt t="21041" x="3443288" y="2487613"/>
          <p14:tracePt t="21047" x="3414713" y="2516188"/>
          <p14:tracePt t="21057" x="3395663" y="2525713"/>
          <p14:tracePt t="21068" x="3386138" y="2544763"/>
          <p14:tracePt t="21072" x="3367088" y="2563813"/>
          <p14:tracePt t="21081" x="3367088" y="2592388"/>
          <p14:tracePt t="21088" x="3367088" y="2620963"/>
          <p14:tracePt t="21097" x="3367088" y="2647950"/>
          <p14:tracePt t="21107" x="3367088" y="2657475"/>
          <p14:tracePt t="21111" x="3367088" y="2676525"/>
          <p14:tracePt t="21121" x="3367088" y="2686050"/>
          <p14:tracePt t="21127" x="3367088" y="2714625"/>
          <p14:tracePt t="21138" x="3367088" y="2724150"/>
          <p14:tracePt t="21155" x="3367088" y="2743200"/>
          <p14:tracePt t="21163" x="3376613" y="2743200"/>
          <p14:tracePt t="21177" x="3376613" y="2752725"/>
          <p14:tracePt t="21188" x="3386138" y="2752725"/>
          <p14:tracePt t="21207" x="3395663" y="2762250"/>
          <p14:tracePt t="21218" x="3405188" y="2762250"/>
          <p14:tracePt t="21243" x="3414713" y="2762250"/>
          <p14:tracePt t="21271" x="3414713" y="2743200"/>
          <p14:tracePt t="21289" x="3414713" y="2724150"/>
          <p14:tracePt t="21301" x="3414713" y="2714625"/>
          <p14:tracePt t="21309" x="3414713" y="2695575"/>
          <p14:tracePt t="21313" x="3395663" y="2686050"/>
          <p14:tracePt t="21323" x="3376613" y="2676525"/>
          <p14:tracePt t="21329" x="3357563" y="2657475"/>
          <p14:tracePt t="21339" x="3338513" y="2647950"/>
          <p14:tracePt t="21351" x="3290888" y="2647950"/>
          <p14:tracePt t="21355" x="3263900" y="2628900"/>
          <p14:tracePt t="21363" x="3235325" y="2628900"/>
          <p14:tracePt t="21371" x="3187700" y="2611438"/>
          <p14:tracePt t="21379" x="3159125" y="2611438"/>
          <p14:tracePt t="21389" x="3111500" y="2601913"/>
          <p14:tracePt t="21395" x="3082925" y="2601913"/>
          <p14:tracePt t="21405" x="3054350" y="2592388"/>
          <p14:tracePt t="21409" x="3017838" y="2592388"/>
          <p14:tracePt t="21421" x="2989263" y="2592388"/>
          <p14:tracePt t="21434" x="2970213" y="2592388"/>
          <p14:tracePt t="21436" x="2951163" y="2592388"/>
          <p14:tracePt t="21445" x="2941638" y="2592388"/>
          <p14:tracePt t="21451" x="2903538" y="2592388"/>
          <p14:tracePt t="21459" x="2884488" y="2592388"/>
          <p14:tracePt t="21475" x="2855913" y="2592388"/>
          <p14:tracePt t="21486" x="2836863" y="2601913"/>
          <p14:tracePt t="21491" x="2827338" y="2601913"/>
          <p14:tracePt t="21501" x="2800350" y="2601913"/>
          <p14:tracePt t="21511" x="2790825" y="2611438"/>
          <p14:tracePt t="21518" x="2771775" y="2628900"/>
          <p14:tracePt t="21525" x="2762250" y="2628900"/>
          <p14:tracePt t="21531" x="2743200" y="2628900"/>
          <p14:tracePt t="21541" x="2724150" y="2628900"/>
          <p14:tracePt t="21555" x="2724150" y="2638425"/>
          <p14:tracePt t="21568" x="2705100" y="2638425"/>
          <p14:tracePt t="21591" x="2695575" y="2638425"/>
          <p14:tracePt t="21797" x="2686050" y="2638425"/>
          <p14:tracePt t="21823" x="2676525" y="2638425"/>
          <p14:tracePt t="21849" x="2667000" y="2638425"/>
          <p14:tracePt t="21905" x="2657475" y="2638425"/>
          <p14:tracePt t="21949" x="2647950" y="2638425"/>
          <p14:tracePt t="21975" x="2619375" y="2657475"/>
          <p14:tracePt t="21986" x="2609850" y="2667000"/>
          <p14:tracePt t="21990" x="2600325" y="2667000"/>
          <p14:tracePt t="22001" x="2592388" y="2686050"/>
          <p14:tracePt t="22018" x="2582863" y="2695575"/>
          <p14:tracePt t="22025" x="2582863" y="2705100"/>
          <p14:tracePt t="22029" x="2582863" y="2714625"/>
          <p14:tracePt t="22041" x="2573338" y="2743200"/>
          <p14:tracePt t="22051" x="2573338" y="2762250"/>
          <p14:tracePt t="22055" x="2573338" y="2790825"/>
          <p14:tracePt t="22068" x="2573338" y="2800350"/>
          <p14:tracePt t="22071" x="2573338" y="2819400"/>
          <p14:tracePt t="22082" x="2573338" y="2838450"/>
          <p14:tracePt t="22091" x="2573338" y="2857500"/>
          <p14:tracePt t="22095" x="2573338" y="2865438"/>
          <p14:tracePt t="22105" x="2573338" y="2903538"/>
          <p14:tracePt t="22111" x="2573338" y="2922588"/>
          <p14:tracePt t="22122" x="2573338" y="2951163"/>
          <p14:tracePt t="22133" x="2573338" y="2979738"/>
          <p14:tracePt t="22135" x="2573338" y="2998788"/>
          <p14:tracePt t="22147" x="2573338" y="3036888"/>
          <p14:tracePt t="22151" x="2573338" y="3074988"/>
          <p14:tracePt t="22161" x="2573338" y="3159125"/>
          <p14:tracePt t="22171" x="2573338" y="3178175"/>
          <p14:tracePt t="22175" x="2582863" y="3206750"/>
          <p14:tracePt t="22188" x="2582863" y="3225800"/>
          <p14:tracePt t="22191" x="2592388" y="3244850"/>
          <p14:tracePt t="22201" x="2600325" y="3263900"/>
          <p14:tracePt t="22211" x="2600325" y="3273425"/>
          <p14:tracePt t="22218" x="2600325" y="3292475"/>
          <p14:tracePt t="22227" x="2619375" y="3319463"/>
          <p14:tracePt t="22231" x="2638425" y="3348038"/>
          <p14:tracePt t="22243" x="2657475" y="3395663"/>
          <p14:tracePt t="22251" x="2667000" y="3414713"/>
          <p14:tracePt t="22257" x="2686050" y="3452813"/>
          <p14:tracePt t="22268" x="2705100" y="3481388"/>
          <p14:tracePt t="22272" x="2733675" y="3509963"/>
          <p14:tracePt t="22283" x="2752725" y="3546475"/>
          <p14:tracePt t="22293" x="2762250" y="3565525"/>
          <p14:tracePt t="22297" x="2809875" y="3613150"/>
          <p14:tracePt t="22307" x="2836863" y="3632200"/>
          <p14:tracePt t="22313" x="2855913" y="3651250"/>
          <p14:tracePt t="22323" x="2884488" y="3670300"/>
          <p14:tracePt t="22335" x="2951163" y="3736975"/>
          <p14:tracePt t="22338" x="2998788" y="3773488"/>
          <p14:tracePt t="22347" x="3063875" y="3811588"/>
          <p14:tracePt t="22355" x="3130550" y="3840163"/>
          <p14:tracePt t="22363" x="3197225" y="3878263"/>
          <p14:tracePt t="22373" x="3281363" y="3916363"/>
          <p14:tracePt t="22377" x="3319463" y="3935413"/>
          <p14:tracePt t="22389" x="3405188" y="3963988"/>
          <p14:tracePt t="22393" x="3498850" y="3973513"/>
          <p14:tracePt t="22404" x="3584575" y="3983038"/>
          <p14:tracePt t="22413" x="3679825" y="4000500"/>
          <p14:tracePt t="22421" x="3717925" y="4000500"/>
          <p14:tracePt t="22429" x="3811588" y="4010025"/>
          <p14:tracePt t="22435" x="3887788" y="4029075"/>
          <p14:tracePt t="22443" x="3981450" y="4038600"/>
          <p14:tracePt t="22454" x="4067175" y="4048125"/>
          <p14:tracePt t="22459" x="4179888" y="4048125"/>
          <p14:tracePt t="22471" x="4256088" y="4048125"/>
          <p14:tracePt t="22473" x="4332288" y="4048125"/>
          <p14:tracePt t="22485" x="4389438" y="4048125"/>
          <p14:tracePt t="22495" x="4435475" y="4048125"/>
          <p14:tracePt t="22501" x="4473575" y="4048125"/>
          <p14:tracePt t="22509" x="4511675" y="4048125"/>
          <p14:tracePt t="22518" x="4530725" y="4038600"/>
          <p14:tracePt t="22525" x="4549775" y="4029075"/>
          <p14:tracePt t="22535" x="4559300" y="4010025"/>
          <p14:tracePt t="22540" x="4568825" y="3992563"/>
          <p14:tracePt t="22551" x="4568825" y="3963988"/>
          <p14:tracePt t="22555" x="4568825" y="3935413"/>
          <p14:tracePt t="22568" x="4568825" y="3916363"/>
          <p14:tracePt t="22575" x="4578350" y="3868738"/>
          <p14:tracePt t="22579" x="4578350" y="3830638"/>
          <p14:tracePt t="22589" x="4578350" y="3773488"/>
          <p14:tracePt t="22595" x="4578350" y="3727450"/>
          <p14:tracePt t="22605" x="4578350" y="3670300"/>
          <p14:tracePt t="22618" x="4578350" y="3632200"/>
          <p14:tracePt t="22621" x="4578350" y="3575050"/>
          <p14:tracePt t="22629" x="4578350" y="3529013"/>
          <p14:tracePt t="22636" x="4578350" y="3500438"/>
          <p14:tracePt t="22645" x="4549775" y="3443288"/>
          <p14:tracePt t="22655" x="4540250" y="3395663"/>
          <p14:tracePt t="22661" x="4511675" y="3328988"/>
          <p14:tracePt t="22672" x="4502150" y="3292475"/>
          <p14:tracePt t="22675" x="4464050" y="3225800"/>
          <p14:tracePt t="22686" x="4425950" y="3140075"/>
          <p14:tracePt t="22695" x="4416425" y="3111500"/>
          <p14:tracePt t="22701" x="4389438" y="3084513"/>
          <p14:tracePt t="22711" x="4379913" y="3046413"/>
          <p14:tracePt t="22718" x="4360863" y="3017838"/>
          <p14:tracePt t="22727" x="4322763" y="2951163"/>
          <p14:tracePt t="22735" x="4303713" y="2903538"/>
          <p14:tracePt t="22741" x="4275138" y="2874963"/>
          <p14:tracePt t="22752" x="4246563" y="2847975"/>
          <p14:tracePt t="22757" x="4227513" y="2819400"/>
          <p14:tracePt t="22768" x="4189413" y="2800350"/>
          <p14:tracePt t="22777" x="4171950" y="2771775"/>
          <p14:tracePt t="22781" x="4152900" y="2733675"/>
          <p14:tracePt t="22791" x="4114800" y="2686050"/>
          <p14:tracePt t="22797" x="4086225" y="2657475"/>
          <p14:tracePt t="22807" x="4067175" y="2647950"/>
          <p14:tracePt t="22818" x="4029075" y="2620963"/>
          <p14:tracePt t="22821" x="4000500" y="2611438"/>
          <p14:tracePt t="22833" x="3971925" y="2601913"/>
          <p14:tracePt t="22838" x="3952875" y="2592388"/>
          <p14:tracePt t="22847" x="3916363" y="2582863"/>
          <p14:tracePt t="22857" x="3887788" y="2573338"/>
          <p14:tracePt t="22863" x="3859213" y="2563813"/>
          <p14:tracePt t="22873" x="3830638" y="2554288"/>
          <p14:tracePt t="22877" x="3821113" y="2554288"/>
          <p14:tracePt t="22888" x="3783013" y="2535238"/>
          <p14:tracePt t="22897" x="3641725" y="2516188"/>
          <p14:tracePt t="22904" x="3584575" y="2516188"/>
          <p14:tracePt t="22913" x="3527425" y="2506663"/>
          <p14:tracePt t="22918" x="3481388" y="2506663"/>
          <p14:tracePt t="22927" x="3424238" y="2506663"/>
          <p14:tracePt t="22938" x="3386138" y="2506663"/>
          <p14:tracePt t="22943" x="3367088" y="2506663"/>
          <p14:tracePt t="22954" x="3319463" y="2506663"/>
          <p14:tracePt t="22959" x="3300413" y="2506663"/>
          <p14:tracePt t="22971" x="3263900" y="2506663"/>
          <p14:tracePt t="22979" x="3235325" y="2506663"/>
          <p14:tracePt t="22985" x="3197225" y="2506663"/>
          <p14:tracePt t="22993" x="3187700" y="2506663"/>
          <p14:tracePt t="23001" x="3149600" y="2506663"/>
          <p14:tracePt t="23009" x="3140075" y="2506663"/>
          <p14:tracePt t="23021" x="3121025" y="2506663"/>
          <p14:tracePt t="23023" x="3111500" y="2516188"/>
          <p14:tracePt t="23035" x="3092450" y="2516188"/>
          <p14:tracePt t="23039" x="3082925" y="2525713"/>
          <p14:tracePt t="23051" x="3063875" y="2525713"/>
          <p14:tracePt t="23059" x="3036888" y="2563813"/>
          <p14:tracePt t="23068" x="3027363" y="2573338"/>
          <p14:tracePt t="23075" x="3008313" y="2582863"/>
          <p14:tracePt t="23079" x="2979738" y="2611438"/>
          <p14:tracePt t="23089" x="2970213" y="2620963"/>
          <p14:tracePt t="23101" x="2941638" y="2638425"/>
          <p14:tracePt t="23105" x="2903538" y="2667000"/>
          <p14:tracePt t="23119" x="2884488" y="2705100"/>
          <p14:tracePt t="23121" x="2865438" y="2724150"/>
          <p14:tracePt t="23129" x="2827338" y="2752725"/>
          <p14:tracePt t="23139" x="2809875" y="2781300"/>
          <p14:tracePt t="23145" x="2800350" y="2781300"/>
          <p14:tracePt t="23155" x="2771775" y="2809875"/>
          <p14:tracePt t="23159" x="2762250" y="2847975"/>
          <p14:tracePt t="23171" x="2743200" y="2865438"/>
          <p14:tracePt t="23179" x="2733675" y="2884488"/>
          <p14:tracePt t="23185" x="2724150" y="2903538"/>
          <p14:tracePt t="23195" x="2705100" y="2922588"/>
          <p14:tracePt t="23201" x="2695575" y="2941638"/>
          <p14:tracePt t="23211" x="2686050" y="2960688"/>
          <p14:tracePt t="23221" x="2676525" y="2979738"/>
          <p14:tracePt t="23225" x="2676525" y="2998788"/>
          <p14:tracePt t="23237" x="2667000" y="3008313"/>
          <p14:tracePt t="23241" x="2657475" y="3027363"/>
          <p14:tracePt t="23251" x="2657475" y="3046413"/>
          <p14:tracePt t="23261" x="2647950" y="3055938"/>
          <p14:tracePt t="23268" x="2647950" y="3065463"/>
          <p14:tracePt t="23275" x="2647950" y="3074988"/>
          <p14:tracePt t="23284" x="2647950" y="3092450"/>
          <p14:tracePt t="23291" x="2647950" y="3101975"/>
          <p14:tracePt t="23305" x="2647950" y="3121025"/>
          <p14:tracePt t="23318" x="2647950" y="3130550"/>
          <p14:tracePt t="23321" x="2647950" y="3140075"/>
          <p14:tracePt t="23337" x="2647950" y="3149600"/>
          <p14:tracePt t="23341" x="2647950" y="3159125"/>
          <p14:tracePt t="23357" x="2647950" y="3187700"/>
          <p14:tracePt t="23361" x="2657475" y="3197225"/>
          <p14:tracePt t="23372" x="2657475" y="3206750"/>
          <p14:tracePt t="23384" x="2657475" y="3225800"/>
          <p14:tracePt t="23389" x="2667000" y="3225800"/>
          <p14:tracePt t="23397" x="2667000" y="3235325"/>
          <p14:tracePt t="23401" x="2686050" y="3263900"/>
          <p14:tracePt t="23411" x="2695575" y="3282950"/>
          <p14:tracePt t="23423" x="2714625" y="3302000"/>
          <p14:tracePt t="23427" x="2724150" y="3311525"/>
          <p14:tracePt t="23438" x="2743200" y="3328988"/>
          <p14:tracePt t="23443" x="2762250" y="3348038"/>
          <p14:tracePt t="23454" x="2781300" y="3376613"/>
          <p14:tracePt t="23463" x="2800350" y="3386138"/>
          <p14:tracePt t="23468" x="2819400" y="3405188"/>
          <p14:tracePt t="23477" x="2836863" y="3424238"/>
          <p14:tracePt t="23484" x="2865438" y="3443288"/>
          <p14:tracePt t="23493" x="2894013" y="3462338"/>
          <p14:tracePt t="23504" x="2922588" y="3481388"/>
          <p14:tracePt t="23507" x="2960688" y="3519488"/>
          <p14:tracePt t="23518" x="2979738" y="3529013"/>
          <p14:tracePt t="23523" x="3008313" y="3538538"/>
          <p14:tracePt t="23535" x="3121025" y="3622675"/>
          <p14:tracePt t="23543" x="3168650" y="3641725"/>
          <p14:tracePt t="23551" x="3206750" y="3670300"/>
          <p14:tracePt t="23559" x="3244850" y="3689350"/>
          <p14:tracePt t="23563" x="3281363" y="3698875"/>
          <p14:tracePt t="23573" x="3319463" y="3717925"/>
          <p14:tracePt t="23584" x="3348038" y="3717925"/>
          <p14:tracePt t="23589" x="3395663" y="3727450"/>
          <p14:tracePt t="23601" x="3424238" y="3756025"/>
          <p14:tracePt t="23604" x="3452813" y="3765550"/>
          <p14:tracePt t="23613" x="3498850" y="3783013"/>
          <p14:tracePt t="23623" x="3546475" y="3792538"/>
          <p14:tracePt t="23629" x="3603625" y="3802063"/>
          <p14:tracePt t="23639" x="3651250" y="3802063"/>
          <p14:tracePt t="23645" x="3689350" y="3802063"/>
          <p14:tracePt t="23654" x="3735388" y="3802063"/>
          <p14:tracePt t="23668" x="3792538" y="3802063"/>
          <p14:tracePt t="23671" x="3830638" y="3802063"/>
          <p14:tracePt t="23679" x="3878263" y="3802063"/>
          <p14:tracePt t="23687" x="3944938" y="3802063"/>
          <p14:tracePt t="23695" x="4000500" y="3802063"/>
          <p14:tracePt t="23705" x="4086225" y="3802063"/>
          <p14:tracePt t="23709" x="4162425" y="3802063"/>
          <p14:tracePt t="23721" x="4237038" y="3802063"/>
          <p14:tracePt t="23725" x="4313238" y="3802063"/>
          <p14:tracePt t="23735" x="4389438" y="3802063"/>
          <p14:tracePt t="23745" x="4435475" y="3802063"/>
          <p14:tracePt t="23751" x="4454525" y="3802063"/>
          <p14:tracePt t="23759" x="4483100" y="3792538"/>
          <p14:tracePt t="23768" x="4511675" y="3783013"/>
          <p14:tracePt t="23775" x="4559300" y="3765550"/>
          <p14:tracePt t="23787" x="4578350" y="3756025"/>
          <p14:tracePt t="23791" x="4587875" y="3746500"/>
          <p14:tracePt t="23801" x="4597400" y="3736975"/>
          <p14:tracePt t="23805" x="4606925" y="3717925"/>
          <p14:tracePt t="23818" x="4606925" y="3698875"/>
          <p14:tracePt t="23825" x="4606925" y="3689350"/>
          <p14:tracePt t="23835" x="4606925" y="3679825"/>
          <p14:tracePt t="23841" x="4606925" y="3660775"/>
          <p14:tracePt t="23845" x="4606925" y="3632200"/>
          <p14:tracePt t="23855" x="4616450" y="3622675"/>
          <p14:tracePt t="23868" x="4616450" y="3603625"/>
          <p14:tracePt t="23872" x="4616450" y="3575050"/>
          <p14:tracePt t="23884" x="4616450" y="3565525"/>
          <p14:tracePt t="23888" x="4616450" y="3556000"/>
          <p14:tracePt t="23897" x="4616450" y="3529013"/>
          <p14:tracePt t="23907" x="4616450" y="3519488"/>
          <p14:tracePt t="23922" x="4616450" y="3500438"/>
          <p14:tracePt t="23947" x="4616450" y="3490913"/>
          <p14:tracePt t="23951" x="4616450" y="3481388"/>
          <p14:tracePt t="23968" x="4616450" y="3471863"/>
          <p14:tracePt t="24185" x="4616450" y="3462338"/>
          <p14:tracePt t="24193" x="4616450" y="3443288"/>
          <p14:tracePt t="24205" x="4616450" y="3424238"/>
          <p14:tracePt t="24209" x="4597400" y="3395663"/>
          <p14:tracePt t="24221" x="4597400" y="3376613"/>
          <p14:tracePt t="24229" x="4587875" y="3338513"/>
          <p14:tracePt t="24234" x="4587875" y="3328988"/>
          <p14:tracePt t="24245" x="4578350" y="3302000"/>
          <p14:tracePt t="24251" x="4578350" y="3254375"/>
          <p14:tracePt t="24259" x="4559300" y="3225800"/>
          <p14:tracePt t="24271" x="4559300" y="3197225"/>
          <p14:tracePt t="24275" x="4549775" y="3159125"/>
          <p14:tracePt t="24285" x="4549775" y="3130550"/>
          <p14:tracePt t="24289" x="4530725" y="3101975"/>
          <p14:tracePt t="24301" x="4530725" y="3074988"/>
          <p14:tracePt t="24309" x="4521200" y="3055938"/>
          <p14:tracePt t="24318" x="4483100" y="2989263"/>
          <p14:tracePt t="24334" x="4445000" y="2913063"/>
          <p14:tracePt t="24339" x="4435475" y="2894013"/>
          <p14:tracePt t="24352" x="4406900" y="2874963"/>
          <p14:tracePt t="24355" x="4389438" y="2838450"/>
          <p14:tracePt t="24368" x="4341813" y="2809875"/>
          <p14:tracePt t="24373" x="4294188" y="2771775"/>
          <p14:tracePt t="24384" x="4246563" y="2743200"/>
          <p14:tracePt t="24391" x="4208463" y="2733675"/>
          <p14:tracePt t="24395" x="4179888" y="2724150"/>
          <p14:tracePt t="24405" x="4124325" y="2705100"/>
          <p14:tracePt t="24411" x="4076700" y="2695575"/>
          <p14:tracePt t="24422" x="4029075" y="2667000"/>
          <p14:tracePt t="24434" x="4000500" y="2667000"/>
          <p14:tracePt t="24437" x="3952875" y="2657475"/>
          <p14:tracePt t="24445" x="3944938" y="2657475"/>
          <p14:tracePt t="24451" x="3916363" y="2647950"/>
          <p14:tracePt t="24461" x="3887788" y="2647950"/>
          <p14:tracePt t="24471" x="3878263" y="2638425"/>
          <p14:tracePt t="24477" x="3868738" y="2638425"/>
          <p14:tracePt t="24488" x="3849688" y="2628900"/>
          <p14:tracePt t="24491" x="3830638" y="2628900"/>
          <p14:tracePt t="24503" x="3821113" y="2620963"/>
          <p14:tracePt t="24511" x="3802063" y="2620963"/>
          <p14:tracePt t="24527" x="3783013" y="2611438"/>
          <p14:tracePt t="24535" x="3763963" y="2611438"/>
          <p14:tracePt t="24541" x="3754438" y="2611438"/>
          <p14:tracePt t="24551" x="3744913" y="2601913"/>
          <p14:tracePt t="24557" x="3725863" y="2592388"/>
          <p14:tracePt t="24584" x="3717925" y="2592388"/>
          <p14:tracePt t="24607" x="3708400" y="2592388"/>
          <p14:tracePt t="24623" x="3698875" y="2582863"/>
          <p14:tracePt t="24634" x="3689350" y="2582863"/>
          <p14:tracePt t="24647" x="3670300" y="2582863"/>
          <p14:tracePt t="24654" x="3660775" y="2573338"/>
          <p14:tracePt t="24673" x="3632200" y="2554288"/>
          <p14:tracePt t="24677" x="3613150" y="2544763"/>
          <p14:tracePt t="24688" x="3603625" y="2544763"/>
          <p14:tracePt t="24693" x="3565525" y="2535238"/>
          <p14:tracePt t="24704" x="3462338" y="2506663"/>
          <p14:tracePt t="24713" x="3395663" y="2459038"/>
          <p14:tracePt t="24721" x="3309938" y="2439988"/>
          <p14:tracePt t="24729" x="3254375" y="2420938"/>
          <p14:tracePt t="24735" x="3187700" y="2411413"/>
          <p14:tracePt t="24743" x="3130550" y="2411413"/>
          <p14:tracePt t="24754" x="3092450" y="2401888"/>
          <p14:tracePt t="24759" x="3027363" y="2401888"/>
          <p14:tracePt t="24771" x="2970213" y="2401888"/>
          <p14:tracePt t="24773" x="2913063" y="2401888"/>
          <p14:tracePt t="24785" x="2884488" y="2401888"/>
          <p14:tracePt t="24793" x="2836863" y="2401888"/>
          <p14:tracePt t="24801" x="2800350" y="2401888"/>
          <p14:tracePt t="24809" x="2762250" y="2411413"/>
          <p14:tracePt t="24818" x="2733675" y="2420938"/>
          <p14:tracePt t="24825" x="2705100" y="2439988"/>
          <p14:tracePt t="24835" x="2676525" y="2449513"/>
          <p14:tracePt t="24839" x="2647950" y="2487613"/>
          <p14:tracePt t="24851" x="2628900" y="2506663"/>
          <p14:tracePt t="24855" x="2609850" y="2525713"/>
          <p14:tracePt t="24868" x="2582863" y="2582863"/>
          <p14:tracePt t="24875" x="2573338" y="2620963"/>
          <p14:tracePt t="24879" x="2554288" y="2695575"/>
          <p14:tracePt t="24889" x="2544763" y="2733675"/>
          <p14:tracePt t="24895" x="2525713" y="2800350"/>
          <p14:tracePt t="24905" x="2516188" y="2838450"/>
          <p14:tracePt t="24918" x="2487613" y="2903538"/>
          <p14:tracePt t="24922" x="2478088" y="2922588"/>
          <p14:tracePt t="24929" x="2468563" y="2979738"/>
          <p14:tracePt t="24936" x="2459038" y="3017838"/>
          <p14:tracePt t="24945" x="2459038" y="3055938"/>
          <p14:tracePt t="24955" x="2459038" y="3084513"/>
          <p14:tracePt t="24961" x="2459038" y="3130550"/>
          <p14:tracePt t="24971" x="2459038" y="3159125"/>
          <p14:tracePt t="24975" x="2459038" y="3187700"/>
          <p14:tracePt t="24986" x="2459038" y="3235325"/>
          <p14:tracePt t="24995" x="2468563" y="3282950"/>
          <p14:tracePt t="25001" x="2497138" y="3338513"/>
          <p14:tracePt t="25011" x="2506663" y="3405188"/>
          <p14:tracePt t="25018" x="2535238" y="3471863"/>
          <p14:tracePt t="25025" x="2573338" y="3519488"/>
          <p14:tracePt t="25038" x="2592388" y="3565525"/>
          <p14:tracePt t="25041" x="2628900" y="3594100"/>
          <p14:tracePt t="25051" x="2638425" y="3613150"/>
          <p14:tracePt t="25057" x="2667000" y="3651250"/>
          <p14:tracePt t="25069" x="2705100" y="3679825"/>
          <p14:tracePt t="25077" x="2733675" y="3698875"/>
          <p14:tracePt t="25085" x="2771775" y="3727450"/>
          <p14:tracePt t="25091" x="2809875" y="3736975"/>
          <p14:tracePt t="25097" x="2846388" y="3746500"/>
          <p14:tracePt t="25107" x="2874963" y="3756025"/>
          <p14:tracePt t="25121" x="2894013" y="3756025"/>
          <p14:tracePt t="25135" x="2913063" y="3765550"/>
          <p14:tracePt t="25138" x="2922588" y="3765550"/>
          <p14:tracePt t="25173" x="2932113" y="3765550"/>
          <p14:tracePt t="25217" x="2941638" y="3756025"/>
          <p14:tracePt t="25237" x="2941638" y="3736975"/>
          <p14:tracePt t="25243" x="2941638" y="3717925"/>
          <p14:tracePt t="25255" x="2941638" y="3708400"/>
          <p14:tracePt t="25259" x="2941638" y="3679825"/>
          <p14:tracePt t="25271" x="2941638" y="3660775"/>
          <p14:tracePt t="25279" x="2941638" y="3641725"/>
          <p14:tracePt t="25284" x="2932113" y="3613150"/>
          <p14:tracePt t="25293" x="2913063" y="3594100"/>
          <p14:tracePt t="25301" x="2903538" y="3575050"/>
          <p14:tracePt t="25309" x="2884488" y="3546475"/>
          <p14:tracePt t="25336" x="2855913" y="3519488"/>
          <p14:tracePt t="25350" x="2846388" y="3509963"/>
          <p14:tracePt t="25367" x="2836863" y="3500438"/>
          <p14:tracePt t="25375" x="2827338" y="3490913"/>
          <p14:tracePt t="25389" x="2827338" y="3481388"/>
          <p14:tracePt t="25401" x="2809875" y="3471863"/>
          <p14:tracePt t="25405" x="2800350" y="3471863"/>
          <p14:tracePt t="25418" x="2790825" y="3471863"/>
          <p14:tracePt t="25421" x="2781300" y="3452813"/>
          <p14:tracePt t="25429" x="2771775" y="3452813"/>
          <p14:tracePt t="25439" x="2752725" y="3452813"/>
          <p14:tracePt t="25445" x="2752725" y="3443288"/>
          <p14:tracePt t="25455" x="2733675" y="3443288"/>
          <p14:tracePt t="25459" x="2695575" y="3433763"/>
          <p14:tracePt t="25484" x="2667000" y="3433763"/>
          <p14:tracePt t="25487" x="2592388" y="3424238"/>
          <p14:tracePt t="25495" x="2544763" y="3405188"/>
          <p14:tracePt t="25500" x="2506663" y="3405188"/>
          <p14:tracePt t="25511" x="2478088" y="3405188"/>
          <p14:tracePt t="25521" x="2439988" y="3405188"/>
          <p14:tracePt t="25525" x="2420938" y="3395663"/>
          <p14:tracePt t="25541" x="2401888" y="3395663"/>
          <p14:tracePt t="25551" x="2392363" y="3395663"/>
          <p14:tracePt t="25561" x="2373313" y="3395663"/>
          <p14:tracePt t="25567" x="2365375" y="3395663"/>
          <p14:tracePt t="25584" x="2355850" y="3395663"/>
          <p14:tracePt t="25687" x="2346325" y="3395663"/>
          <p14:tracePt t="26655" x="2355850" y="3395663"/>
          <p14:tracePt t="26661" x="2382838" y="3395663"/>
          <p14:tracePt t="26671" x="2420938" y="3386138"/>
          <p14:tracePt t="26684" x="2449513" y="3376613"/>
          <p14:tracePt t="26688" x="2478088" y="3376613"/>
          <p14:tracePt t="26695" x="2497138" y="3376613"/>
          <p14:tracePt t="26701" x="2516188" y="3376613"/>
          <p14:tracePt t="26711" x="2525713" y="3376613"/>
          <p14:tracePt t="26721" x="2535238" y="3367088"/>
          <p14:tracePt t="26725" x="2544763" y="3367088"/>
          <p14:tracePt t="28717" x="2544763" y="3357563"/>
          <p14:tracePt t="28749" x="2544763" y="3348038"/>
          <p14:tracePt t="28763" x="2544763" y="3338513"/>
          <p14:tracePt t="28773" x="2554288" y="3338513"/>
          <p14:tracePt t="28789" x="2554288" y="3328988"/>
          <p14:tracePt t="28925" x="2563813" y="3319463"/>
          <p14:tracePt t="28935" x="2582863" y="3311525"/>
          <p14:tracePt t="28945" x="2600325" y="3311525"/>
          <p14:tracePt t="28952" x="2638425" y="3311525"/>
          <p14:tracePt t="28961" x="2667000" y="3302000"/>
          <p14:tracePt t="28967" x="2695575" y="3292475"/>
          <p14:tracePt t="28975" x="2714625" y="3282950"/>
          <p14:tracePt t="28987" x="2762250" y="3254375"/>
          <p14:tracePt t="28991" x="2781300" y="3244850"/>
          <p14:tracePt t="29003" x="2827338" y="3225800"/>
          <p14:tracePt t="29005" x="2846388" y="3216275"/>
          <p14:tracePt t="29017" x="2865438" y="3206750"/>
          <p14:tracePt t="29025" x="2884488" y="3197225"/>
          <p14:tracePt t="29034" x="2903538" y="3178175"/>
          <p14:tracePt t="29041" x="2913063" y="3178175"/>
          <p14:tracePt t="29049" x="2922588" y="3168650"/>
          <p14:tracePt t="29207" x="2922588" y="3178175"/>
          <p14:tracePt t="29218" x="2913063" y="3197225"/>
          <p14:tracePt t="29234" x="2903538" y="3206750"/>
          <p14:tracePt t="29243" x="2884488" y="3225800"/>
          <p14:tracePt t="29250" x="2865438" y="3244850"/>
          <p14:tracePt t="29259" x="2865438" y="3254375"/>
          <p14:tracePt t="29267" x="2846388" y="3263900"/>
          <p14:tracePt t="29273" x="2836863" y="3273425"/>
          <p14:tracePt t="29284" x="2819400" y="3302000"/>
          <p14:tracePt t="29287" x="2809875" y="3319463"/>
          <p14:tracePt t="29299" x="2800350" y="3328988"/>
          <p14:tracePt t="29309" x="2790825" y="3348038"/>
          <p14:tracePt t="29313" x="2790825" y="3357563"/>
          <p14:tracePt t="29339" x="2781300" y="3367088"/>
          <p14:tracePt t="29363" x="2781300" y="3386138"/>
          <p14:tracePt t="29370" x="2809875" y="3395663"/>
          <p14:tracePt t="29384" x="2855913" y="3405188"/>
          <p14:tracePt t="29389" x="2913063" y="3424238"/>
          <p14:tracePt t="29393" x="2998788" y="3433763"/>
          <p14:tracePt t="29404" x="3054350" y="3443288"/>
          <p14:tracePt t="29409" x="3111500" y="3443288"/>
          <p14:tracePt t="29420" x="3187700" y="3443288"/>
          <p14:tracePt t="29429" x="3273425" y="3443288"/>
          <p14:tracePt t="29435" x="3348038" y="3443288"/>
          <p14:tracePt t="29445" x="3424238" y="3443288"/>
          <p14:tracePt t="29450" x="3481388" y="3443288"/>
          <p14:tracePt t="29459" x="3508375" y="3443288"/>
          <p14:tracePt t="29470" x="3527425" y="3433763"/>
          <p14:tracePt t="29475" x="3565525" y="3424238"/>
          <p14:tracePt t="29491" x="3584575" y="3405188"/>
          <p14:tracePt t="29500" x="3594100" y="3405188"/>
          <p14:tracePt t="29509" x="3603625" y="3386138"/>
          <p14:tracePt t="29525" x="3603625" y="3367088"/>
          <p14:tracePt t="29534" x="3603625" y="3348038"/>
          <p14:tracePt t="29541" x="3603625" y="3338513"/>
          <p14:tracePt t="29553" x="3603625" y="3311525"/>
          <p14:tracePt t="29555" x="3603625" y="3282950"/>
          <p14:tracePt t="29567" x="3603625" y="3273425"/>
          <p14:tracePt t="29571" x="3603625" y="3244850"/>
          <p14:tracePt t="29584" x="3603625" y="3216275"/>
          <p14:tracePt t="29591" x="3603625" y="3187700"/>
          <p14:tracePt t="29595" x="3603625" y="3168650"/>
          <p14:tracePt t="29605" x="3594100" y="3130550"/>
          <p14:tracePt t="29611" x="3575050" y="3101975"/>
          <p14:tracePt t="29621" x="3565525" y="3084513"/>
          <p14:tracePt t="29634" x="3556000" y="3065463"/>
          <p14:tracePt t="29637" x="3536950" y="3046413"/>
          <p14:tracePt t="29651" x="3498850" y="3008313"/>
          <p14:tracePt t="29661" x="3481388" y="2989263"/>
          <p14:tracePt t="29671" x="3462338" y="2960688"/>
          <p14:tracePt t="29677" x="3443288" y="2951163"/>
          <p14:tracePt t="29687" x="3414713" y="2932113"/>
          <p14:tracePt t="29691" x="3395663" y="2922588"/>
          <p14:tracePt t="29703" x="3300413" y="2884488"/>
          <p14:tracePt t="29711" x="3254375" y="2857500"/>
          <p14:tracePt t="29717" x="3225800" y="2857500"/>
          <p14:tracePt t="29727" x="3197225" y="2857500"/>
          <p14:tracePt t="29734" x="3159125" y="2847975"/>
          <p14:tracePt t="29743" x="3140075" y="2847975"/>
          <p14:tracePt t="29753" x="3130550" y="2847975"/>
          <p14:tracePt t="29757" x="3121025" y="2847975"/>
          <p14:tracePt t="29768" x="3101975" y="2847975"/>
          <p14:tracePt t="29773" x="3092450" y="2847975"/>
          <p14:tracePt t="29784" x="3073400" y="2847975"/>
          <p14:tracePt t="29800" x="3054350" y="2847975"/>
          <p14:tracePt t="29807" x="3046413" y="2847975"/>
          <p14:tracePt t="29813" x="3036888" y="2847975"/>
          <p14:tracePt t="29823" x="3027363" y="2857500"/>
          <p14:tracePt t="29834" x="3008313" y="2865438"/>
          <p14:tracePt t="29839" x="2998788" y="2874963"/>
          <p14:tracePt t="29850" x="2989263" y="2884488"/>
          <p14:tracePt t="29854" x="2970213" y="2903538"/>
          <p14:tracePt t="29863" x="2960688" y="2903538"/>
          <p14:tracePt t="29873" x="2951163" y="2922588"/>
          <p14:tracePt t="29877" x="2922588" y="2941638"/>
          <p14:tracePt t="29889" x="2922588" y="2951163"/>
          <p14:tracePt t="29893" x="2913063" y="2951163"/>
          <p14:tracePt t="29904" x="2894013" y="2970213"/>
          <p14:tracePt t="29913" x="2894013" y="2979738"/>
          <p14:tracePt t="29920" x="2884488" y="2989263"/>
          <p14:tracePt t="29929" x="2874963" y="3008313"/>
          <p14:tracePt t="29933" x="2874963" y="3017838"/>
          <p14:tracePt t="29945" x="2865438" y="3027363"/>
          <p14:tracePt t="29954" x="2865438" y="3036888"/>
          <p14:tracePt t="29959" x="2865438" y="3046413"/>
          <p14:tracePt t="29970" x="2865438" y="3065463"/>
          <p14:tracePt t="29973" x="2865438" y="3074988"/>
          <p14:tracePt t="29984" x="2865438" y="3092450"/>
          <p14:tracePt t="29995" x="2865438" y="3111500"/>
          <p14:tracePt t="30000" x="2865438" y="3121025"/>
          <p14:tracePt t="30017" x="2874963" y="3140075"/>
          <p14:tracePt t="30025" x="2884488" y="3149600"/>
          <p14:tracePt t="30039" x="2894013" y="3159125"/>
          <p14:tracePt t="30050" x="2894013" y="3168650"/>
          <p14:tracePt t="30055" x="2903538" y="3178175"/>
          <p14:tracePt t="30067" x="2913063" y="3197225"/>
          <p14:tracePt t="30075" x="2932113" y="3216275"/>
          <p14:tracePt t="30079" x="2960688" y="3235325"/>
          <p14:tracePt t="31281" x="2979738" y="3235325"/>
          <p14:tracePt t="31291" x="2998788" y="3235325"/>
          <p14:tracePt t="31295" x="3017838" y="3235325"/>
          <p14:tracePt t="31305" x="3036888" y="3244850"/>
          <p14:tracePt t="31317" x="3054350" y="3244850"/>
          <p14:tracePt t="31321" x="3082925" y="3244850"/>
          <p14:tracePt t="31334" x="3130550" y="3254375"/>
          <p14:tracePt t="31350" x="3263900" y="3254375"/>
          <p14:tracePt t="31355" x="3338513" y="3254375"/>
          <p14:tracePt t="31361" x="3414713" y="3254375"/>
          <p14:tracePt t="31371" x="3527425" y="3254375"/>
          <p14:tracePt t="31377" x="3632200" y="3254375"/>
          <p14:tracePt t="31387" x="3744913" y="3254375"/>
          <p14:tracePt t="31400" x="3859213" y="3254375"/>
          <p14:tracePt t="31401" x="3971925" y="3254375"/>
          <p14:tracePt t="31411" x="4105275" y="3244850"/>
          <p14:tracePt t="31417" x="4217988" y="3244850"/>
          <p14:tracePt t="31428" x="4332288" y="3235325"/>
          <p14:tracePt t="31437" x="4464050" y="3235325"/>
          <p14:tracePt t="31441" x="4578350" y="3235325"/>
          <p14:tracePt t="31453" x="4652963" y="3235325"/>
          <p14:tracePt t="31457" x="4729163" y="3235325"/>
          <p14:tracePt t="31468" x="4814888" y="3235325"/>
          <p14:tracePt t="31477" x="4870450" y="3225800"/>
          <p14:tracePt t="31484" x="4918075" y="3206750"/>
          <p14:tracePt t="31493" x="4956175" y="3197225"/>
          <p14:tracePt t="31500" x="5003800" y="3197225"/>
          <p14:tracePt t="31507" x="5041900" y="3187700"/>
          <p14:tracePt t="31518" x="5106988" y="3187700"/>
          <p14:tracePt t="31523" x="5145088" y="3187700"/>
          <p14:tracePt t="31534" x="5173663" y="3187700"/>
          <p14:tracePt t="31537" x="5202238" y="3187700"/>
          <p14:tracePt t="31550" x="5240338" y="3187700"/>
          <p14:tracePt t="31559" x="5259388" y="3187700"/>
          <p14:tracePt t="31565" x="5287963" y="3187700"/>
          <p14:tracePt t="31573" x="5314950" y="3187700"/>
          <p14:tracePt t="31579" x="5334000" y="3187700"/>
          <p14:tracePt t="31587" x="5353050" y="3187700"/>
          <p14:tracePt t="31600" x="5381625" y="3187700"/>
          <p14:tracePt t="31604" x="5429250" y="3187700"/>
          <p14:tracePt t="31616" x="5457825" y="3197225"/>
          <p14:tracePt t="31620" x="5495925" y="3197225"/>
          <p14:tracePt t="31629" x="5524500" y="3216275"/>
          <p14:tracePt t="31639" x="5532438" y="3216275"/>
          <p14:tracePt t="31643" x="5551488" y="3216275"/>
          <p14:tracePt t="31654" x="5570538" y="3235325"/>
          <p14:tracePt t="31659" x="5580063" y="3235325"/>
          <p14:tracePt t="31670" x="5599113" y="3244850"/>
          <p14:tracePt t="31679" x="5618163" y="3263900"/>
          <p14:tracePt t="31683" x="5627688" y="3282950"/>
          <p14:tracePt t="31693" x="5627688" y="3292475"/>
          <p14:tracePt t="31700" x="5627688" y="3302000"/>
          <p14:tracePt t="31709" x="5627688" y="3319463"/>
          <p14:tracePt t="31720" x="5637213" y="3348038"/>
          <p14:tracePt t="31725" x="5637213" y="3367088"/>
          <p14:tracePt t="31737" x="5646738" y="3386138"/>
          <p14:tracePt t="31739" x="5656263" y="3395663"/>
          <p14:tracePt t="31750" x="5665788" y="3424238"/>
          <p14:tracePt t="31759" x="5665788" y="3433763"/>
          <p14:tracePt t="31767" x="5675313" y="3452813"/>
          <p14:tracePt t="31775" x="5675313" y="3471863"/>
          <p14:tracePt t="31779" x="5684838" y="3471863"/>
          <p14:tracePt t="31789" x="5684838" y="3490913"/>
          <p14:tracePt t="31805" x="5694363" y="3500438"/>
          <p14:tracePt t="31817" x="5694363" y="3509963"/>
          <p14:tracePt t="31820" x="5694363" y="3538538"/>
          <p14:tracePt t="31845" x="5694363" y="3546475"/>
          <p14:tracePt t="31855" x="5694363" y="3556000"/>
          <p14:tracePt t="31883" x="5694363" y="3565525"/>
          <p14:tracePt t="31925" x="5694363" y="3575050"/>
          <p14:tracePt t="31937" x="5694363" y="3584575"/>
          <p14:tracePt t="31951" x="5694363" y="3594100"/>
          <p14:tracePt t="31977" x="5694363" y="3603625"/>
          <p14:tracePt t="32097" x="5694363" y="3613150"/>
          <p14:tracePt t="32123" x="5703888" y="3613150"/>
          <p14:tracePt t="32143" x="5713413" y="3613150"/>
          <p14:tracePt t="32169" x="5722938" y="3613150"/>
          <p14:tracePt t="32179" x="5732463" y="3613150"/>
          <p14:tracePt t="32184" x="5741988" y="3613150"/>
          <p14:tracePt t="32193" x="5751513" y="3613150"/>
          <p14:tracePt t="32209" x="5759450" y="3613150"/>
          <p14:tracePt t="32220" x="5768975" y="3613150"/>
          <p14:tracePt t="32329" x="5778500" y="3613150"/>
          <p14:tracePt t="32339" x="5797550" y="3613150"/>
          <p14:tracePt t="32345" x="5816600" y="3613150"/>
          <p14:tracePt t="32355" x="5835650" y="3613150"/>
          <p14:tracePt t="32367" x="5854700" y="3613150"/>
          <p14:tracePt t="32370" x="5864225" y="3613150"/>
          <p14:tracePt t="32379" x="5873750" y="3613150"/>
          <p14:tracePt t="32425" x="5864225" y="3613150"/>
          <p14:tracePt t="32435" x="5845175" y="3613150"/>
          <p14:tracePt t="32445" x="5826125" y="3613150"/>
          <p14:tracePt t="32453" x="5797550" y="3613150"/>
          <p14:tracePt t="32461" x="5778500" y="3613150"/>
          <p14:tracePt t="32467" x="5768975" y="3613150"/>
          <p14:tracePt t="32475" x="5751513" y="3613150"/>
          <p14:tracePt t="32487" x="5741988" y="3613150"/>
          <p14:tracePt t="32491" x="5732463" y="3613150"/>
          <p14:tracePt t="32507" x="5722938" y="3613150"/>
          <p14:tracePt t="32607" x="5713413" y="3613150"/>
          <p14:tracePt t="32611" x="5703888" y="3613150"/>
          <p14:tracePt t="32621" x="5684838" y="3613150"/>
          <p14:tracePt t="32627" x="5675313" y="3613150"/>
          <p14:tracePt t="32650" x="5665788" y="3613150"/>
          <p14:tracePt t="32687" x="5656263" y="3613150"/>
          <p14:tracePt t="32799" x="5646738" y="3613150"/>
          <p14:tracePt t="32829" x="5627688" y="3622675"/>
          <p14:tracePt t="32839" x="5618163" y="3632200"/>
          <p14:tracePt t="32855" x="5551488" y="3660775"/>
          <p14:tracePt t="32866" x="5532438" y="3670300"/>
          <p14:tracePt t="32879" x="5524500" y="3670300"/>
          <p14:tracePt t="32889" x="5514975" y="3670300"/>
          <p14:tracePt t="34347" x="5505450" y="3670300"/>
          <p14:tracePt t="34871" x="5532438" y="3670300"/>
          <p14:tracePt t="34877" x="5561013" y="3651250"/>
          <p14:tracePt t="34887" x="5580063" y="3641725"/>
          <p14:tracePt t="34891" x="5627688" y="3632200"/>
          <p14:tracePt t="34903" x="5646738" y="3622675"/>
          <p14:tracePt t="34917" x="5675313" y="3622675"/>
          <p14:tracePt t="34919" x="5694363" y="3613150"/>
          <p14:tracePt t="34927" x="5713413" y="3603625"/>
          <p14:tracePt t="34933" x="5722938" y="3603625"/>
          <p14:tracePt t="34953" x="5732463" y="3603625"/>
          <p14:tracePt t="35053" x="5732463" y="3584575"/>
          <p14:tracePt t="35073" x="5732463" y="3565525"/>
          <p14:tracePt t="35079" x="5732463" y="3546475"/>
          <p14:tracePt t="35089" x="5732463" y="3538538"/>
          <p14:tracePt t="35093" x="5732463" y="3519488"/>
          <p14:tracePt t="35103" x="5722938" y="3509963"/>
          <p14:tracePt t="35116" x="5713413" y="3490913"/>
          <p14:tracePt t="35129" x="5703888" y="3471863"/>
          <p14:tracePt t="35133" x="5694363" y="3462338"/>
          <p14:tracePt t="35145" x="5675313" y="3462338"/>
          <p14:tracePt t="35155" x="5665788" y="3452813"/>
          <p14:tracePt t="35159" x="5637213" y="3443288"/>
          <p14:tracePt t="35169" x="5627688" y="3443288"/>
          <p14:tracePt t="35175" x="5618163" y="3443288"/>
          <p14:tracePt t="35186" x="5599113" y="3433763"/>
          <p14:tracePt t="35195" x="5589588" y="3433763"/>
          <p14:tracePt t="35200" x="5570538" y="3433763"/>
          <p14:tracePt t="35216" x="5561013" y="3433763"/>
          <p14:tracePt t="35225" x="5551488" y="3433763"/>
          <p14:tracePt t="35239" x="5541963" y="3433763"/>
          <p14:tracePt t="35255" x="5532438" y="3433763"/>
          <p14:tracePt t="35355" x="5541963" y="3433763"/>
          <p14:tracePt t="35377" x="5551488" y="3433763"/>
          <p14:tracePt t="35477" x="5532438" y="3433763"/>
          <p14:tracePt t="35482" x="5514975" y="3433763"/>
          <p14:tracePt t="35493" x="5486400" y="3433763"/>
          <p14:tracePt t="35499" x="5467350" y="3433763"/>
          <p14:tracePt t="35507" x="5457825" y="3433763"/>
          <p14:tracePt t="35519" x="5438775" y="3433763"/>
          <p14:tracePt t="35523" x="5429250" y="3433763"/>
          <p14:tracePt t="35587" x="5457825" y="3433763"/>
          <p14:tracePt t="35600" x="5476875" y="3433763"/>
          <p14:tracePt t="35604" x="5495925" y="3414713"/>
          <p14:tracePt t="35616" x="5514975" y="3414713"/>
          <p14:tracePt t="35619" x="5524500" y="3414713"/>
          <p14:tracePt t="35693" x="5505450" y="3414713"/>
          <p14:tracePt t="35699" x="5476875" y="3414713"/>
          <p14:tracePt t="35709" x="5429250" y="3414713"/>
          <p14:tracePt t="35720" x="5400675" y="3414713"/>
          <p14:tracePt t="35723" x="5362575" y="3414713"/>
          <p14:tracePt t="35733" x="5334000" y="3414713"/>
          <p14:tracePt t="35739" x="5314950" y="3414713"/>
          <p14:tracePt t="35750" x="5297488" y="3414713"/>
          <p14:tracePt t="35759" x="5287963" y="3414713"/>
          <p14:tracePt t="35766" x="5259388" y="3414713"/>
          <p14:tracePt t="35775" x="5249863" y="3414713"/>
          <p14:tracePt t="35789" x="5240338" y="3414713"/>
          <p14:tracePt t="35800" x="5230813" y="3414713"/>
          <p14:tracePt t="35845" x="5240338" y="3414713"/>
          <p14:tracePt t="35855" x="5259388" y="3414713"/>
          <p14:tracePt t="35871" x="5268913" y="3414713"/>
          <p14:tracePt t="35883" x="5278438" y="3414713"/>
          <p14:tracePt t="35925" x="5278438" y="3405188"/>
          <p14:tracePt t="35951" x="5268913" y="3405188"/>
          <p14:tracePt t="35961" x="5259388" y="3405188"/>
          <p14:tracePt t="35969" x="5230813" y="3405188"/>
          <p14:tracePt t="35977" x="5192713" y="3405188"/>
          <p14:tracePt t="35983" x="5154613" y="3395663"/>
          <p14:tracePt t="35991" x="5116513" y="3395663"/>
          <p14:tracePt t="36002" x="5087938" y="3395663"/>
          <p14:tracePt t="36007" x="5070475" y="3395663"/>
          <p14:tracePt t="36017" x="5060950" y="3395663"/>
          <p14:tracePt t="36021" x="5051425" y="3395663"/>
          <p14:tracePt t="36063" x="5060950" y="3395663"/>
          <p14:tracePt t="36073" x="5080000" y="3395663"/>
          <p14:tracePt t="36083" x="5106988" y="3386138"/>
          <p14:tracePt t="36087" x="5116513" y="3376613"/>
          <p14:tracePt t="36100" x="5135563" y="3376613"/>
          <p14:tracePt t="36116" x="5145088" y="3367088"/>
          <p14:tracePt t="36123" x="5145088" y="3357563"/>
          <p14:tracePt t="36143" x="5154613" y="3357563"/>
          <p14:tracePt t="36166" x="5154613" y="3348038"/>
          <p14:tracePt t="36193" x="5145088" y="3348038"/>
          <p14:tracePt t="36203" x="5135563" y="3348038"/>
          <p14:tracePt t="36209" x="5116513" y="3348038"/>
          <p14:tracePt t="36220" x="5106988" y="3348038"/>
          <p14:tracePt t="36223" x="5097463" y="3348038"/>
          <p14:tracePt t="36233" x="5087938" y="3348038"/>
          <p14:tracePt t="36243" x="5080000" y="3348038"/>
          <p14:tracePt t="36249" x="5070475" y="3348038"/>
          <p14:tracePt t="36259" x="5060950" y="3348038"/>
          <p14:tracePt t="36677" x="5060950" y="3338513"/>
          <p14:tracePt t="36687" x="5060950" y="3328988"/>
          <p14:tracePt t="36703" x="5060950" y="3319463"/>
          <p14:tracePt t="36707" x="5060950" y="3311525"/>
          <p14:tracePt t="36719" x="5060950" y="3302000"/>
          <p14:tracePt t="36733" x="5060950" y="3292475"/>
          <p14:tracePt t="36743" x="5060950" y="3282950"/>
          <p14:tracePt t="36750" x="5051425" y="3273425"/>
          <p14:tracePt t="36759" x="5041900" y="3273425"/>
          <p14:tracePt t="36773" x="5032375" y="3263900"/>
          <p14:tracePt t="36783" x="5032375" y="3254375"/>
          <p14:tracePt t="36809" x="5022850" y="3254375"/>
          <p14:tracePt t="36816" x="5022850" y="3244850"/>
          <p14:tracePt t="36855" x="5013325" y="3235325"/>
          <p14:tracePt t="36985" x="5022850" y="3235325"/>
          <p14:tracePt t="37011" x="5032375" y="3235325"/>
          <p14:tracePt t="37055" x="5041900" y="3235325"/>
          <p14:tracePt t="37551" x="5032375" y="3235325"/>
          <p14:tracePt t="37747" x="5032375" y="3244850"/>
          <p14:tracePt t="37757" x="5032375" y="3254375"/>
          <p14:tracePt t="37771" x="5032375" y="3263900"/>
          <p14:tracePt t="37863" x="5032375" y="3273425"/>
          <p14:tracePt t="37917" x="5032375" y="3282950"/>
          <p14:tracePt t="37943" x="5032375" y="3292475"/>
          <p14:tracePt t="37969" x="5032375" y="3302000"/>
          <p14:tracePt t="37993" x="5022850" y="3311525"/>
          <p14:tracePt t="37999" x="5022850" y="3319463"/>
          <p14:tracePt t="38035" x="5022850" y="3328988"/>
          <p14:tracePt t="38040" x="5013325" y="3338513"/>
          <p14:tracePt t="38066" x="5013325" y="3348038"/>
          <p14:tracePt t="38145" x="5013325" y="3357563"/>
          <p14:tracePt t="38161" x="5022850" y="3357563"/>
          <p14:tracePt t="38397" x="5013325" y="3357563"/>
          <p14:tracePt t="38443" x="5003800" y="3357563"/>
          <p14:tracePt t="38493" x="4994275" y="3357563"/>
          <p14:tracePt t="38499" x="4975225" y="3357563"/>
          <p14:tracePt t="38519" x="4965700" y="3357563"/>
          <p14:tracePt t="38523" x="4956175" y="3357563"/>
          <p14:tracePt t="38534" x="4956175" y="3367088"/>
          <p14:tracePt t="38549" x="4946650" y="3367088"/>
          <p14:tracePt t="38559" x="4946650" y="3376613"/>
          <p14:tracePt t="38599" x="4937125" y="3376613"/>
          <p14:tracePt t="38619" x="4927600" y="3376613"/>
          <p14:tracePt t="38629" x="4918075" y="3376613"/>
          <p14:tracePt t="38645" x="4918075" y="3386138"/>
          <p14:tracePt t="38655" x="4908550" y="3386138"/>
          <p14:tracePt t="38670" x="4899025" y="3386138"/>
          <p14:tracePt t="38680" x="4889500" y="3395663"/>
          <p14:tracePt t="38695" x="4879975" y="3395663"/>
          <p14:tracePt t="38775" x="4870450" y="3395663"/>
          <p14:tracePt t="38901" x="4870450" y="3386138"/>
          <p14:tracePt t="38911" x="4889500" y="3367088"/>
          <p14:tracePt t="38921" x="4918075" y="3348038"/>
          <p14:tracePt t="38927" x="4946650" y="3338513"/>
          <p14:tracePt t="38937" x="4965700" y="3328988"/>
          <p14:tracePt t="38943" x="4975225" y="3319463"/>
          <p14:tracePt t="38952" x="4984750" y="3311525"/>
          <p14:tracePt t="38966" x="4984750" y="3302000"/>
          <p14:tracePt t="38969" x="4994275" y="3292475"/>
          <p14:tracePt t="38977" x="5003800" y="3292475"/>
          <p14:tracePt t="38993" x="5013325" y="3282950"/>
          <p14:tracePt t="39235" x="4994275" y="3282950"/>
          <p14:tracePt t="39245" x="4965700" y="3292475"/>
          <p14:tracePt t="39251" x="4918075" y="3302000"/>
          <p14:tracePt t="39259" x="4889500" y="3319463"/>
          <p14:tracePt t="39266" x="4843463" y="3348038"/>
          <p14:tracePt t="39275" x="4814888" y="3357563"/>
          <p14:tracePt t="39286" x="4776788" y="3367088"/>
          <p14:tracePt t="39291" x="4748213" y="3386138"/>
          <p14:tracePt t="39302" x="4700588" y="3405188"/>
          <p14:tracePt t="39305" x="4681538" y="3433763"/>
          <p14:tracePt t="39315" x="4662488" y="3433763"/>
          <p14:tracePt t="39341" x="4652963" y="3433763"/>
          <p14:tracePt t="39477" x="4662488" y="3433763"/>
          <p14:tracePt t="39487" x="4710113" y="3405188"/>
          <p14:tracePt t="39491" x="4738688" y="3386138"/>
          <p14:tracePt t="39502" x="4776788" y="3367088"/>
          <p14:tracePt t="39507" x="4805363" y="3357563"/>
          <p14:tracePt t="39519" x="4833938" y="3348038"/>
          <p14:tracePt t="39527" x="4852988" y="3338513"/>
          <p14:tracePt t="39535" x="4899025" y="3311525"/>
          <p14:tracePt t="39543" x="4946650" y="3292475"/>
          <p14:tracePt t="39549" x="4975225" y="3282950"/>
          <p14:tracePt t="39557" x="5013325" y="3263900"/>
          <p14:tracePt t="39568" x="5032375" y="3254375"/>
          <p14:tracePt t="39573" x="5051425" y="3244850"/>
          <p14:tracePt t="39599" x="5060950" y="3244850"/>
          <p14:tracePt t="39653" x="5070475" y="3244850"/>
          <p14:tracePt t="39689" x="5080000" y="3235325"/>
          <p14:tracePt t="39703" x="5080000" y="3225800"/>
          <p14:tracePt t="39825" x="5070475" y="3225800"/>
          <p14:tracePt t="39829" x="5041900" y="3225800"/>
          <p14:tracePt t="39839" x="5013325" y="3225800"/>
          <p14:tracePt t="39849" x="4984750" y="3235325"/>
          <p14:tracePt t="39855" x="4937125" y="3244850"/>
          <p14:tracePt t="39866" x="4908550" y="3273425"/>
          <p14:tracePt t="39871" x="4870450" y="3282950"/>
          <p14:tracePt t="39882" x="4843463" y="3292475"/>
          <p14:tracePt t="39891" x="4795838" y="3311525"/>
          <p14:tracePt t="39895" x="4767263" y="3328988"/>
          <p14:tracePt t="39905" x="4748213" y="3348038"/>
          <p14:tracePt t="39911" x="4729163" y="3357563"/>
          <p14:tracePt t="39921" x="4710113" y="3386138"/>
          <p14:tracePt t="39932" x="4700588" y="3386138"/>
          <p14:tracePt t="39971" x="4700588" y="3395663"/>
          <p14:tracePt t="39987" x="4691063" y="3405188"/>
          <p14:tracePt t="40011" x="4681538" y="3414713"/>
          <p14:tracePt t="40019" x="4681538" y="3424238"/>
          <p14:tracePt t="40027" x="4672013" y="3424238"/>
          <p14:tracePt t="40041" x="4672013" y="3433763"/>
          <p14:tracePt t="40137" x="4681538" y="3433763"/>
          <p14:tracePt t="40148" x="4700588" y="3424238"/>
          <p14:tracePt t="40153" x="4748213" y="3395663"/>
          <p14:tracePt t="40165" x="4776788" y="3376613"/>
          <p14:tracePt t="40173" x="4824413" y="3357563"/>
          <p14:tracePt t="40177" x="4870450" y="3328988"/>
          <p14:tracePt t="40187" x="4918075" y="3311525"/>
          <p14:tracePt t="40193" x="4965700" y="3282950"/>
          <p14:tracePt t="40203" x="5013325" y="3273425"/>
          <p14:tracePt t="40216" x="5032375" y="3254375"/>
          <p14:tracePt t="40219" x="5051425" y="3244850"/>
          <p14:tracePt t="40232" x="5097463" y="3216275"/>
          <p14:tracePt t="40233" x="5116513" y="3206750"/>
          <p14:tracePt t="40243" x="5135563" y="3197225"/>
          <p14:tracePt t="40253" x="5154613" y="3187700"/>
          <p14:tracePt t="40259" x="5164138" y="3187700"/>
          <p14:tracePt t="40471" x="5145088" y="3197225"/>
          <p14:tracePt t="40475" x="5097463" y="3225800"/>
          <p14:tracePt t="40486" x="5051425" y="3254375"/>
          <p14:tracePt t="40495" x="5003800" y="3273425"/>
          <p14:tracePt t="40503" x="4956175" y="3302000"/>
          <p14:tracePt t="40511" x="4937125" y="3319463"/>
          <p14:tracePt t="40516" x="4899025" y="3328988"/>
          <p14:tracePt t="40525" x="4860925" y="3348038"/>
          <p14:tracePt t="40535" x="4824413" y="3367088"/>
          <p14:tracePt t="40541" x="4795838" y="3395663"/>
          <p14:tracePt t="40552" x="4757738" y="3414713"/>
          <p14:tracePt t="40557" x="4757738" y="3424238"/>
          <p14:tracePt t="40569" x="4738688" y="3443288"/>
          <p14:tracePt t="40577" x="4738688" y="3452813"/>
          <p14:tracePt t="40582" x="4729163" y="3452813"/>
          <p14:tracePt t="40599" x="4719638" y="3452813"/>
          <p14:tracePt t="40632" x="4710113" y="3452813"/>
          <p14:tracePt t="40727" x="4719638" y="3452813"/>
          <p14:tracePt t="40737" x="4748213" y="3433763"/>
          <p14:tracePt t="40743" x="4795838" y="3414713"/>
          <p14:tracePt t="40753" x="4843463" y="3386138"/>
          <p14:tracePt t="40757" x="4870450" y="3367088"/>
          <p14:tracePt t="40769" x="4918075" y="3357563"/>
          <p14:tracePt t="40777" x="4965700" y="3338513"/>
          <p14:tracePt t="40785" x="5013325" y="3311525"/>
          <p14:tracePt t="40793" x="5041900" y="3302000"/>
          <p14:tracePt t="40799" x="5080000" y="3282950"/>
          <p14:tracePt t="40809" x="5080000" y="3273425"/>
          <p14:tracePt t="40819" x="5087938" y="3273425"/>
          <p14:tracePt t="40823" x="5106988" y="3263900"/>
          <p14:tracePt t="59853" x="5097463" y="3216275"/>
          <p14:tracePt t="59864" x="5060950" y="3168650"/>
          <p14:tracePt t="59869" x="5041900" y="3149600"/>
          <p14:tracePt t="59879" x="5032375" y="3130550"/>
          <p14:tracePt t="60111" x="5022850" y="3130550"/>
          <p14:tracePt t="60121" x="5003800" y="3140075"/>
          <p14:tracePt t="60129" x="4984750" y="3159125"/>
          <p14:tracePt t="60137" x="4946650" y="3178175"/>
          <p14:tracePt t="60147" x="4927600" y="3197225"/>
          <p14:tracePt t="60151" x="4899025" y="3206750"/>
          <p14:tracePt t="60163" x="4889500" y="3216275"/>
          <p14:tracePt t="60167" x="4879975" y="3225800"/>
          <p14:tracePt t="60180" x="4879975" y="3235325"/>
          <p14:tracePt t="60191" x="4879975" y="3244850"/>
          <p14:tracePt t="60203" x="4899025" y="3254375"/>
          <p14:tracePt t="60207" x="4937125" y="3263900"/>
          <p14:tracePt t="60217" x="4965700" y="3273425"/>
          <p14:tracePt t="60230" x="5003800" y="3273425"/>
          <p14:tracePt t="60233" x="5051425" y="3273425"/>
          <p14:tracePt t="60246" x="5087938" y="3273425"/>
          <p14:tracePt t="60247" x="5126038" y="3273425"/>
          <p14:tracePt t="60257" x="5135563" y="3273425"/>
          <p14:tracePt t="60267" x="5173663" y="3273425"/>
          <p14:tracePt t="60273" x="5192713" y="3273425"/>
          <p14:tracePt t="60283" x="5211763" y="3273425"/>
          <p14:tracePt t="60353" x="5202238" y="3263900"/>
          <p14:tracePt t="60365" x="5154613" y="3263900"/>
          <p14:tracePt t="60369" x="5097463" y="3263900"/>
          <p14:tracePt t="60380" x="5003800" y="3263900"/>
          <p14:tracePt t="60389" x="4908550" y="3282950"/>
          <p14:tracePt t="60396" x="4786313" y="3292475"/>
          <p14:tracePt t="60403" x="4672013" y="3311525"/>
          <p14:tracePt t="60409" x="4597400" y="3319463"/>
          <p14:tracePt t="60419" x="4511675" y="3338513"/>
          <p14:tracePt t="60431" x="4502150" y="3338513"/>
          <p14:tracePt t="60450" x="4511675" y="3348038"/>
          <p14:tracePt t="60459" x="4578350" y="3357563"/>
          <p14:tracePt t="60469" x="4633913" y="3357563"/>
          <p14:tracePt t="60475" x="4691063" y="3357563"/>
          <p14:tracePt t="60485" x="4805363" y="3357563"/>
          <p14:tracePt t="60489" x="4937125" y="3357563"/>
          <p14:tracePt t="60500" x="5070475" y="3357563"/>
          <p14:tracePt t="60509" x="5202238" y="3357563"/>
          <p14:tracePt t="60516" x="5297488" y="3348038"/>
          <p14:tracePt t="60525" x="5362575" y="3338513"/>
          <p14:tracePt t="60533" x="5391150" y="3338513"/>
          <p14:tracePt t="60539" x="5400675" y="3328988"/>
          <p14:tracePt t="60581" x="5391150" y="3319463"/>
          <p14:tracePt t="60591" x="5343525" y="3311525"/>
          <p14:tracePt t="60596" x="5305425" y="3311525"/>
          <p14:tracePt t="60605" x="5249863" y="3311525"/>
          <p14:tracePt t="60613" x="5192713" y="3311525"/>
          <p14:tracePt t="60621" x="5116513" y="3311525"/>
          <p14:tracePt t="60633" x="5080000" y="3311525"/>
          <p14:tracePt t="60635" x="5022850" y="3311525"/>
          <p14:tracePt t="60646" x="5003800" y="3311525"/>
          <p14:tracePt t="60671" x="5013325" y="3311525"/>
          <p14:tracePt t="60680" x="5051425" y="3311525"/>
          <p14:tracePt t="60687" x="5087938" y="3311525"/>
          <p14:tracePt t="60691" x="5135563" y="3311525"/>
          <p14:tracePt t="60701" x="5192713" y="3311525"/>
          <p14:tracePt t="60713" x="5230813" y="3311525"/>
          <p14:tracePt t="60717" x="5259388" y="3311525"/>
          <p14:tracePt t="60730" x="5297488" y="3311525"/>
          <p14:tracePt t="60863" x="5287963" y="3311525"/>
          <p14:tracePt t="62481" x="5297488" y="3311525"/>
          <p14:tracePt t="62497" x="5297488" y="3302000"/>
          <p14:tracePt t="62507" x="5305425" y="3292475"/>
          <p14:tracePt t="62513" x="5314950" y="3292475"/>
          <p14:tracePt t="62523" x="5314950" y="3282950"/>
          <p14:tracePt t="62537" x="5324475" y="3282950"/>
          <p14:tracePt t="62553" x="5324475" y="3273425"/>
          <p14:tracePt t="62709" x="5324475" y="3263900"/>
          <p14:tracePt t="62733" x="5334000" y="3244850"/>
          <p14:tracePt t="62739" x="5334000" y="3235325"/>
          <p14:tracePt t="62750" x="5343525" y="3225800"/>
          <p14:tracePt t="62755" x="5353050" y="3216275"/>
          <p14:tracePt t="62766" x="5362575" y="3197225"/>
          <p14:tracePt t="62775" x="5372100" y="3178175"/>
          <p14:tracePt t="62779" x="5372100" y="3168650"/>
          <p14:tracePt t="62789" x="5391150" y="3149600"/>
          <p14:tracePt t="62796" x="5419725" y="3121025"/>
          <p14:tracePt t="62805" x="5438775" y="3092450"/>
          <p14:tracePt t="62816" x="5467350" y="3065463"/>
          <p14:tracePt t="62819" x="5495925" y="3036888"/>
          <p14:tracePt t="62830" x="5514975" y="3017838"/>
          <p14:tracePt t="62835" x="5541963" y="2979738"/>
          <p14:tracePt t="62846" x="5570538" y="2960688"/>
          <p14:tracePt t="62855" x="5608638" y="2932113"/>
          <p14:tracePt t="62863" x="5637213" y="2913063"/>
          <p14:tracePt t="62871" x="5675313" y="2874963"/>
          <p14:tracePt t="62875" x="5703888" y="2857500"/>
          <p14:tracePt t="62885" x="5741988" y="2819400"/>
          <p14:tracePt t="62896" x="5759450" y="2800350"/>
          <p14:tracePt t="62901" x="5788025" y="2790825"/>
          <p14:tracePt t="62913" x="5797550" y="2781300"/>
          <p14:tracePt t="62916" x="5826125" y="2771775"/>
          <p14:tracePt t="62925" x="5835650" y="2762250"/>
          <p14:tracePt t="62935" x="5845175" y="2762250"/>
          <p14:tracePt t="62951" x="5864225" y="2762250"/>
          <p14:tracePt t="62966" x="5873750" y="2762250"/>
          <p14:tracePt t="62975" x="5892800" y="2762250"/>
          <p14:tracePt t="62984" x="5902325" y="2762250"/>
          <p14:tracePt t="62991" x="5930900" y="2762250"/>
          <p14:tracePt t="62999" x="5949950" y="2762250"/>
          <p14:tracePt t="63007" x="5986463" y="2762250"/>
          <p14:tracePt t="63017" x="6015038" y="2762250"/>
          <p14:tracePt t="63021" x="6072188" y="2762250"/>
          <p14:tracePt t="63032" x="6119813" y="2762250"/>
          <p14:tracePt t="63037" x="6196013" y="2762250"/>
          <p14:tracePt t="63049" x="6232525" y="2771775"/>
          <p14:tracePt t="63053" x="6280150" y="2771775"/>
          <p14:tracePt t="63063" x="6337300" y="2800350"/>
          <p14:tracePt t="63073" x="6365875" y="2800350"/>
          <p14:tracePt t="63080" x="6384925" y="2809875"/>
          <p14:tracePt t="63089" x="6394450" y="2809875"/>
          <p14:tracePt t="63143" x="6403975" y="2828925"/>
          <p14:tracePt t="63153" x="6403975" y="2847975"/>
          <p14:tracePt t="63160" x="6413500" y="2874963"/>
          <p14:tracePt t="63169" x="6413500" y="2894013"/>
          <p14:tracePt t="63175" x="6423025" y="2941638"/>
          <p14:tracePt t="63183" x="6440488" y="2989263"/>
          <p14:tracePt t="63196" x="6440488" y="3017838"/>
          <p14:tracePt t="63199" x="6459538" y="3065463"/>
          <p14:tracePt t="63210" x="6469063" y="3101975"/>
          <p14:tracePt t="63216" x="6478588" y="3121025"/>
          <p14:tracePt t="63225" x="6497638" y="3168650"/>
          <p14:tracePt t="63235" x="6516688" y="3197225"/>
          <p14:tracePt t="63239" x="6526213" y="3216275"/>
          <p14:tracePt t="63249" x="6526213" y="3235325"/>
          <p14:tracePt t="63255" x="6535738" y="3254375"/>
          <p14:tracePt t="63266" x="6545263" y="3273425"/>
          <p14:tracePt t="63275" x="6545263" y="3292475"/>
          <p14:tracePt t="63279" x="6554788" y="3302000"/>
          <p14:tracePt t="63289" x="6554788" y="3319463"/>
          <p14:tracePt t="63296" x="6554788" y="3328988"/>
          <p14:tracePt t="63305" x="6554788" y="3338513"/>
          <p14:tracePt t="63316" x="6554788" y="3357563"/>
          <p14:tracePt t="63332" x="6554788" y="3376613"/>
          <p14:tracePt t="63335" x="6564313" y="3386138"/>
          <p14:tracePt t="63355" x="6564313" y="3395663"/>
          <p14:tracePt t="63363" x="6564313" y="3405188"/>
          <p14:tracePt t="63375" x="6573838" y="3414713"/>
          <p14:tracePt t="63653" x="6583363" y="3414713"/>
          <p14:tracePt t="63658" x="6592888" y="3414713"/>
          <p14:tracePt t="63667" x="6602413" y="3414713"/>
          <p14:tracePt t="63679" x="6602413" y="3405188"/>
          <p14:tracePt t="63695" x="6611938" y="3405188"/>
          <p14:tracePt t="63699" x="6611938" y="3395663"/>
          <p14:tracePt t="63710" x="6621463" y="3395663"/>
          <p14:tracePt t="63719" x="6630988" y="3386138"/>
          <p14:tracePt t="63723" x="6640513" y="3386138"/>
          <p14:tracePt t="63733" x="6640513" y="3376613"/>
          <p14:tracePt t="63739" x="6650038" y="3376613"/>
          <p14:tracePt t="63762" x="6667500" y="3328988"/>
          <p14:tracePt t="63764" x="6677025" y="3302000"/>
          <p14:tracePt t="63773" x="6686550" y="3273425"/>
          <p14:tracePt t="63779" x="6715125" y="3235325"/>
          <p14:tracePt t="63789" x="6715125" y="3225800"/>
          <p14:tracePt t="63799" x="6715125" y="3206750"/>
          <p14:tracePt t="63805" x="6715125" y="3168650"/>
          <p14:tracePt t="63816" x="6715125" y="3140075"/>
          <p14:tracePt t="63819" x="6715125" y="3121025"/>
          <p14:tracePt t="63829" x="6715125" y="3101975"/>
          <p14:tracePt t="63846" x="6715125" y="3084513"/>
          <p14:tracePt t="63855" x="6696075" y="3065463"/>
          <p14:tracePt t="63861" x="6667500" y="3055938"/>
          <p14:tracePt t="63869" x="6650038" y="3036888"/>
          <p14:tracePt t="63879" x="6621463" y="3017838"/>
          <p14:tracePt t="63885" x="6592888" y="3008313"/>
          <p14:tracePt t="63896" x="6554788" y="2989263"/>
          <p14:tracePt t="63901" x="6526213" y="2979738"/>
          <p14:tracePt t="63913" x="6488113" y="2970213"/>
          <p14:tracePt t="63921" x="6459538" y="2970213"/>
          <p14:tracePt t="63925" x="6432550" y="2970213"/>
          <p14:tracePt t="63935" x="6403975" y="2970213"/>
          <p14:tracePt t="63941" x="6356350" y="2970213"/>
          <p14:tracePt t="63951" x="6327775" y="2970213"/>
          <p14:tracePt t="63963" x="6289675" y="2970213"/>
          <p14:tracePt t="63966" x="6280150" y="2970213"/>
          <p14:tracePt t="63975" x="6261100" y="2970213"/>
          <p14:tracePt t="63983" x="6251575" y="2979738"/>
          <p14:tracePt t="63991" x="6232525" y="2998788"/>
          <p14:tracePt t="64001" x="6223000" y="3017838"/>
          <p14:tracePt t="64005" x="6213475" y="3036888"/>
          <p14:tracePt t="64017" x="6205538" y="3046413"/>
          <p14:tracePt t="64021" x="6196013" y="3074988"/>
          <p14:tracePt t="64033" x="6196013" y="3092450"/>
          <p14:tracePt t="64049" x="6196013" y="3121025"/>
          <p14:tracePt t="64057" x="6186488" y="3149600"/>
          <p14:tracePt t="64062" x="6186488" y="3159125"/>
          <p14:tracePt t="64071" x="6186488" y="3187700"/>
          <p14:tracePt t="64083" x="6186488" y="3273425"/>
          <p14:tracePt t="64101" x="6186488" y="3282950"/>
          <p14:tracePt t="64113" x="6176963" y="3292475"/>
          <p14:tracePt t="65257" x="6186488" y="3292475"/>
          <p14:tracePt t="65297" x="6196013" y="3292475"/>
          <p14:tracePt t="65313" x="6213475" y="3292475"/>
          <p14:tracePt t="65323" x="6232525" y="3292475"/>
          <p14:tracePt t="65329" x="6251575" y="3292475"/>
          <p14:tracePt t="65337" x="6280150" y="3292475"/>
          <p14:tracePt t="65349" x="6337300" y="3292475"/>
          <p14:tracePt t="65353" x="6375400" y="3292475"/>
          <p14:tracePt t="65363" x="6394450" y="3292475"/>
          <p14:tracePt t="65379" x="6403975" y="3292475"/>
          <p14:tracePt t="65389" x="6413500" y="3292475"/>
          <p14:tracePt t="65419" x="6423025" y="3292475"/>
          <p14:tracePt t="65444" x="6432550" y="3292475"/>
          <p14:tracePt t="65460" x="6450013" y="3292475"/>
          <p14:tracePt t="65469" x="6497638" y="3292475"/>
          <p14:tracePt t="65473" x="6564313" y="3292475"/>
          <p14:tracePt t="65483" x="6602413" y="3292475"/>
          <p14:tracePt t="65489" x="6640513" y="3292475"/>
          <p14:tracePt t="65499" x="6677025" y="3292475"/>
          <p14:tracePt t="65512" x="6724650" y="3292475"/>
          <p14:tracePt t="65516" x="6762750" y="3292475"/>
          <p14:tracePt t="65525" x="6800850" y="3292475"/>
          <p14:tracePt t="65529" x="6838950" y="3292475"/>
          <p14:tracePt t="65539" x="6867525" y="3292475"/>
          <p14:tracePt t="65549" x="6913563" y="3292475"/>
          <p14:tracePt t="65555" x="6942138" y="3292475"/>
          <p14:tracePt t="65565" x="6970713" y="3292475"/>
          <p14:tracePt t="65569" x="6989763" y="3292475"/>
          <p14:tracePt t="65579" x="7008813" y="3282950"/>
          <p14:tracePt t="65589" x="7056438" y="3282950"/>
          <p14:tracePt t="65596" x="7085013" y="3273425"/>
          <p14:tracePt t="65605" x="7112000" y="3244850"/>
          <p14:tracePt t="65612" x="7121525" y="3244850"/>
          <p14:tracePt t="65619" x="7140575" y="3235325"/>
          <p14:tracePt t="65632" x="7150100" y="3225800"/>
          <p14:tracePt t="65635" x="7159625" y="3225800"/>
          <p14:tracePt t="65646" x="7178675" y="3206750"/>
          <p14:tracePt t="65651" x="7197725" y="3187700"/>
          <p14:tracePt t="65663" x="7207250" y="3178175"/>
          <p14:tracePt t="65671" x="7235825" y="3159125"/>
          <p14:tracePt t="65675" x="7254875" y="3149600"/>
          <p14:tracePt t="65685" x="7264400" y="3140075"/>
          <p14:tracePt t="65691" x="7292975" y="3111500"/>
          <p14:tracePt t="65701" x="7312025" y="3101975"/>
          <p14:tracePt t="65712" x="7321550" y="3092450"/>
          <p14:tracePt t="65717" x="7339013" y="3074988"/>
          <p14:tracePt t="65729" x="7358063" y="3046413"/>
          <p14:tracePt t="65733" x="7358063" y="3036888"/>
          <p14:tracePt t="65741" x="7358063" y="3027363"/>
          <p14:tracePt t="65751" x="7358063" y="3017838"/>
          <p14:tracePt t="65757" x="7358063" y="2998788"/>
          <p14:tracePt t="65767" x="7358063" y="2979738"/>
          <p14:tracePt t="65782" x="7348538" y="2960688"/>
          <p14:tracePt t="65791" x="7348538" y="2951163"/>
          <p14:tracePt t="65799" x="7339013" y="2941638"/>
          <p14:tracePt t="65807" x="7321550" y="2932113"/>
          <p14:tracePt t="65812" x="7312025" y="2913063"/>
          <p14:tracePt t="65821" x="7302500" y="2913063"/>
          <p14:tracePt t="65832" x="7292975" y="2913063"/>
          <p14:tracePt t="65871" x="7283450" y="2913063"/>
          <p14:tracePt t="65887" x="7273925" y="2913063"/>
          <p14:tracePt t="65895" x="7264400" y="2913063"/>
          <p14:tracePt t="65903" x="7254875" y="2913063"/>
          <p14:tracePt t="65915" x="7235825" y="2922588"/>
          <p14:tracePt t="65917" x="7226300" y="2932113"/>
          <p14:tracePt t="65929" x="7197725" y="2951163"/>
          <p14:tracePt t="65933" x="7188200" y="2970213"/>
          <p14:tracePt t="65945" x="7178675" y="2998788"/>
          <p14:tracePt t="65953" x="7169150" y="3008313"/>
          <p14:tracePt t="65957" x="7159625" y="3036888"/>
          <p14:tracePt t="65969" x="7159625" y="3055938"/>
          <p14:tracePt t="65973" x="7159625" y="3084513"/>
          <p14:tracePt t="65983" x="7159625" y="3121025"/>
          <p14:tracePt t="65996" x="7159625" y="3159125"/>
          <p14:tracePt t="65999" x="7159625" y="3197225"/>
          <p14:tracePt t="66013" x="7159625" y="3225800"/>
          <p14:tracePt t="66013" x="7159625" y="3235325"/>
          <p14:tracePt t="66023" x="7159625" y="3254375"/>
          <p14:tracePt t="66033" x="7159625" y="3273425"/>
          <p14:tracePt t="66039" x="7188200" y="3302000"/>
          <p14:tracePt t="66049" x="7197725" y="3319463"/>
          <p14:tracePt t="66053" x="7207250" y="3357563"/>
          <p14:tracePt t="66066" x="7226300" y="3386138"/>
          <p14:tracePt t="66073" x="7235825" y="3405188"/>
          <p14:tracePt t="66079" x="7254875" y="3433763"/>
          <p14:tracePt t="66089" x="7273925" y="3452813"/>
          <p14:tracePt t="66096" x="7302500" y="3481388"/>
          <p14:tracePt t="66105" x="7331075" y="3500438"/>
          <p14:tracePt t="66115" x="7348538" y="3519488"/>
          <p14:tracePt t="66119" x="7396163" y="3556000"/>
          <p14:tracePt t="66129" x="7424738" y="3575050"/>
          <p14:tracePt t="66135" x="7491413" y="3603625"/>
          <p14:tracePt t="66146" x="7519988" y="3622675"/>
          <p14:tracePt t="66155" x="7575550" y="3632200"/>
          <p14:tracePt t="66162" x="7613650" y="3641725"/>
          <p14:tracePt t="66169" x="7670800" y="3641725"/>
          <p14:tracePt t="66176" x="7708900" y="3641725"/>
          <p14:tracePt t="66185" x="7766050" y="3660775"/>
          <p14:tracePt t="66196" x="7812088" y="3660775"/>
          <p14:tracePt t="66201" x="7878763" y="3660775"/>
          <p14:tracePt t="66215" x="7954963" y="3660775"/>
          <p14:tracePt t="66216" x="8002588" y="3651250"/>
          <p14:tracePt t="66225" x="8048625" y="3632200"/>
          <p14:tracePt t="66235" x="8067675" y="3613150"/>
          <p14:tracePt t="66241" x="8105775" y="3575050"/>
          <p14:tracePt t="66251" x="8115300" y="3546475"/>
          <p14:tracePt t="66255" x="8115300" y="3529013"/>
          <p14:tracePt t="66265" x="8124825" y="3471863"/>
          <p14:tracePt t="66275" x="8124825" y="3424238"/>
          <p14:tracePt t="66282" x="8124825" y="3367088"/>
          <p14:tracePt t="66291" x="8124825" y="3311525"/>
          <p14:tracePt t="66299" x="8124825" y="3216275"/>
          <p14:tracePt t="66307" x="8096250" y="3149600"/>
          <p14:tracePt t="66317" x="8086725" y="3130550"/>
          <p14:tracePt t="66322" x="8086725" y="3101975"/>
          <p14:tracePt t="66348" x="8086725" y="3092450"/>
          <p14:tracePt t="66357" x="8086725" y="3084513"/>
          <p14:tracePt t="66362" x="8086725" y="3055938"/>
          <p14:tracePt t="66371" x="8048625" y="3036888"/>
          <p14:tracePt t="66379" x="8020050" y="3008313"/>
          <p14:tracePt t="66387" x="7974013" y="2970213"/>
          <p14:tracePt t="66398" x="7926388" y="2960688"/>
          <p14:tracePt t="66403" x="7907338" y="2951163"/>
          <p14:tracePt t="66415" x="7897813" y="2941638"/>
          <p14:tracePt t="66417" x="7878763" y="2941638"/>
          <p14:tracePt t="66429" x="7850188" y="2932113"/>
          <p14:tracePt t="66437" x="7821613" y="2922588"/>
          <p14:tracePt t="66446" x="7802563" y="2922588"/>
          <p14:tracePt t="66453" x="7785100" y="2922588"/>
          <p14:tracePt t="66457" x="7766050" y="2922588"/>
          <p14:tracePt t="66467" x="7737475" y="2922588"/>
          <p14:tracePt t="66479" x="7718425" y="2922588"/>
          <p14:tracePt t="66483" x="7689850" y="2922588"/>
          <p14:tracePt t="66495" x="7661275" y="2922588"/>
          <p14:tracePt t="66499" x="7642225" y="2922588"/>
          <p14:tracePt t="66512" x="7604125" y="2922588"/>
          <p14:tracePt t="66517" x="7575550" y="2932113"/>
          <p14:tracePt t="66523" x="7529513" y="2941638"/>
          <p14:tracePt t="66533" x="7500938" y="2951163"/>
          <p14:tracePt t="66537" x="7462838" y="2951163"/>
          <p14:tracePt t="66549" x="7424738" y="2951163"/>
          <p14:tracePt t="66563" x="7386638" y="2960688"/>
          <p14:tracePt t="66563" x="7339013" y="2960688"/>
          <p14:tracePt t="66573" x="7312025" y="2970213"/>
          <p14:tracePt t="66580" x="7283450" y="2970213"/>
          <p14:tracePt t="66589" x="7264400" y="2979738"/>
          <p14:tracePt t="66600" x="7226300" y="2989263"/>
          <p14:tracePt t="66603" x="7197725" y="2998788"/>
          <p14:tracePt t="66614" x="7169150" y="3017838"/>
          <p14:tracePt t="66619" x="7140575" y="3036888"/>
          <p14:tracePt t="66629" x="7112000" y="3046413"/>
          <p14:tracePt t="66639" x="7094538" y="3065463"/>
          <p14:tracePt t="66645" x="7075488" y="3074988"/>
          <p14:tracePt t="66655" x="7056438" y="3092450"/>
          <p14:tracePt t="66663" x="7046913" y="3101975"/>
          <p14:tracePt t="66669" x="7037388" y="3121025"/>
          <p14:tracePt t="66679" x="7018338" y="3149600"/>
          <p14:tracePt t="66685" x="7008813" y="3178175"/>
          <p14:tracePt t="66696" x="7008813" y="3197225"/>
          <p14:tracePt t="66699" x="6999288" y="3235325"/>
          <p14:tracePt t="66712" x="6999288" y="3263900"/>
          <p14:tracePt t="66719" x="6999288" y="3292475"/>
          <p14:tracePt t="66725" x="6999288" y="3311525"/>
          <p14:tracePt t="66735" x="6999288" y="3328988"/>
          <p14:tracePt t="66739" x="6999288" y="3338513"/>
          <p14:tracePt t="66751" x="6999288" y="3357563"/>
          <p14:tracePt t="66762" x="6999288" y="3376613"/>
          <p14:tracePt t="66775" x="6999288" y="3386138"/>
          <p14:tracePt t="66782" x="7008813" y="3386138"/>
          <p14:tracePt t="66791" x="7018338" y="3395663"/>
          <p14:tracePt t="66801" x="7046913" y="3424238"/>
          <p14:tracePt t="66805" x="7065963" y="3452813"/>
          <p14:tracePt t="66816" x="7104063" y="3481388"/>
          <p14:tracePt t="66821" x="7131050" y="3500438"/>
          <p14:tracePt t="66832" x="7178675" y="3519488"/>
          <p14:tracePt t="66841" x="7207250" y="3538538"/>
          <p14:tracePt t="66846" x="7245350" y="3546475"/>
          <p14:tracePt t="66855" x="7273925" y="3556000"/>
          <p14:tracePt t="66862" x="7292975" y="3565525"/>
          <p14:tracePt t="66871" x="7348538" y="3584575"/>
          <p14:tracePt t="66882" x="7405688" y="3584575"/>
          <p14:tracePt t="66887" x="7453313" y="3594100"/>
          <p14:tracePt t="66899" x="7491413" y="3594100"/>
          <p14:tracePt t="66901" x="7539038" y="3594100"/>
          <p14:tracePt t="66913" x="7594600" y="3594100"/>
          <p14:tracePt t="66921" x="7632700" y="3594100"/>
          <p14:tracePt t="66929" x="7670800" y="3594100"/>
          <p14:tracePt t="66937" x="7699375" y="3584575"/>
          <p14:tracePt t="66941" x="7747000" y="3565525"/>
          <p14:tracePt t="66951" x="7785100" y="3546475"/>
          <p14:tracePt t="66962" x="7831138" y="3519488"/>
          <p14:tracePt t="66967" x="7869238" y="3500438"/>
          <p14:tracePt t="66979" x="7897813" y="3481388"/>
          <p14:tracePt t="66983" x="7935913" y="3452813"/>
          <p14:tracePt t="66991" x="7954963" y="3405188"/>
          <p14:tracePt t="67001" x="7983538" y="3357563"/>
          <p14:tracePt t="67007" x="7983538" y="3292475"/>
          <p14:tracePt t="67017" x="7993063" y="3235325"/>
          <p14:tracePt t="67023" x="7993063" y="3216275"/>
          <p14:tracePt t="67033" x="7993063" y="3140075"/>
          <p14:tracePt t="67045" x="7993063" y="3130550"/>
          <p14:tracePt t="67049" x="7974013" y="3055938"/>
          <p14:tracePt t="67057" x="7964488" y="3008313"/>
          <p14:tracePt t="67065" x="7945438" y="2960688"/>
          <p14:tracePt t="67073" x="7926388" y="2932113"/>
          <p14:tracePt t="67083" x="7897813" y="2865438"/>
          <p14:tracePt t="67087" x="7869238" y="2838450"/>
          <p14:tracePt t="67099" x="7850188" y="2790825"/>
          <p14:tracePt t="67103" x="7812088" y="2762250"/>
          <p14:tracePt t="67115" x="7793038" y="2743200"/>
          <p14:tracePt t="67123" x="7766050" y="2705100"/>
          <p14:tracePt t="67129" x="7727950" y="2676525"/>
          <p14:tracePt t="67139" x="7708900" y="2647950"/>
          <p14:tracePt t="67146" x="7670800" y="2628900"/>
          <p14:tracePt t="67153" x="7632700" y="2601913"/>
          <p14:tracePt t="67165" x="7604125" y="2582863"/>
          <p14:tracePt t="67169" x="7558088" y="2563813"/>
          <p14:tracePt t="67179" x="7539038" y="2554288"/>
          <p14:tracePt t="67183" x="7491413" y="2544763"/>
          <p14:tracePt t="67195" x="7462838" y="2535238"/>
          <p14:tracePt t="67203" x="7424738" y="2535238"/>
          <p14:tracePt t="67212" x="7377113" y="2525713"/>
          <p14:tracePt t="67219" x="7348538" y="2525713"/>
          <p14:tracePt t="67225" x="7292975" y="2525713"/>
          <p14:tracePt t="67235" x="7245350" y="2525713"/>
          <p14:tracePt t="67245" x="7188200" y="2525713"/>
          <p14:tracePt t="67249" x="7131050" y="2535238"/>
          <p14:tracePt t="67262" x="7085013" y="2544763"/>
          <p14:tracePt t="67266" x="7018338" y="2592388"/>
          <p14:tracePt t="67275" x="6970713" y="2611438"/>
          <p14:tracePt t="67285" x="6904038" y="2676525"/>
          <p14:tracePt t="67289" x="6829425" y="2733675"/>
          <p14:tracePt t="67299" x="6781800" y="2800350"/>
          <p14:tracePt t="67305" x="6724650" y="2884488"/>
          <p14:tracePt t="67316" x="6677025" y="2970213"/>
          <p14:tracePt t="67325" x="6640513" y="3055938"/>
          <p14:tracePt t="67329" x="6611938" y="3140075"/>
          <p14:tracePt t="67347" x="6611938" y="3273425"/>
          <p14:tracePt t="67355" x="6611938" y="3348038"/>
          <p14:tracePt t="67365" x="6611938" y="3405188"/>
          <p14:tracePt t="67371" x="6611938" y="3490913"/>
          <p14:tracePt t="67382" x="6611938" y="3529013"/>
          <p14:tracePt t="67385" x="6640513" y="3594100"/>
          <p14:tracePt t="67396" x="6650038" y="3622675"/>
          <p14:tracePt t="67405" x="6677025" y="3660775"/>
          <p14:tracePt t="67412" x="6686550" y="3679825"/>
          <p14:tracePt t="67421" x="6734175" y="3708400"/>
          <p14:tracePt t="67425" x="6772275" y="3746500"/>
          <p14:tracePt t="67437" x="6791325" y="3765550"/>
          <p14:tracePt t="67445" x="6838950" y="3802063"/>
          <p14:tracePt t="67451" x="6858000" y="3811588"/>
          <p14:tracePt t="67462" x="6886575" y="3830638"/>
          <p14:tracePt t="67465" x="6932613" y="3849688"/>
          <p14:tracePt t="67479" x="6980238" y="3868738"/>
          <p14:tracePt t="67487" x="7008813" y="3878263"/>
          <p14:tracePt t="67491" x="7027863" y="3878263"/>
          <p14:tracePt t="67501" x="7046913" y="3878263"/>
          <p14:tracePt t="67507" x="7085013" y="3887788"/>
          <p14:tracePt t="67517" x="7131050" y="3897313"/>
          <p14:tracePt t="67529" x="7159625" y="3906838"/>
          <p14:tracePt t="67532" x="7169150" y="3906838"/>
          <p14:tracePt t="67541" x="7188200" y="3906838"/>
          <p14:tracePt t="67548" x="7197725" y="3906838"/>
          <p14:tracePt t="67567" x="7207250" y="3906838"/>
          <p14:tracePt t="67845" x="7216775" y="3906838"/>
          <p14:tracePt t="67855" x="7226300" y="3906838"/>
          <p14:tracePt t="67865" x="7245350" y="3906838"/>
          <p14:tracePt t="67869" x="7273925" y="3906838"/>
          <p14:tracePt t="67879" x="7312025" y="3906838"/>
          <p14:tracePt t="67885" x="7339013" y="3906838"/>
          <p14:tracePt t="67896" x="7377113" y="3906838"/>
          <p14:tracePt t="67905" x="7434263" y="3906838"/>
          <p14:tracePt t="67912" x="7529513" y="3906838"/>
          <p14:tracePt t="67921" x="7613650" y="3906838"/>
          <p14:tracePt t="67926" x="7689850" y="3906838"/>
          <p14:tracePt t="67935" x="7785100" y="3906838"/>
          <p14:tracePt t="67945" x="7859713" y="3906838"/>
          <p14:tracePt t="67951" x="7954963" y="3906838"/>
          <p14:tracePt t="67962" x="8012113" y="3906838"/>
          <p14:tracePt t="67965" x="8115300" y="3906838"/>
          <p14:tracePt t="67975" x="8191500" y="3887788"/>
          <p14:tracePt t="67985" x="8285163" y="3887788"/>
          <p14:tracePt t="67991" x="8351838" y="3878263"/>
          <p14:tracePt t="68001" x="8408988" y="3849688"/>
          <p14:tracePt t="68005" x="8474075" y="3840163"/>
          <p14:tracePt t="68017" x="8512175" y="3830638"/>
          <p14:tracePt t="68026" x="8578850" y="3802063"/>
          <p14:tracePt t="68032" x="8616950" y="3783013"/>
          <p14:tracePt t="68041" x="8636000" y="3773488"/>
          <p14:tracePt t="68048" x="8683625" y="3727450"/>
          <p14:tracePt t="68057" x="8693150" y="3689350"/>
          <p14:tracePt t="68067" x="8710613" y="3651250"/>
          <p14:tracePt t="68071" x="8720138" y="3632200"/>
          <p14:tracePt t="68083" x="8720138" y="3613150"/>
          <p14:tracePt t="68087" x="8720138" y="3575050"/>
          <p14:tracePt t="68099" x="8720138" y="3538538"/>
          <p14:tracePt t="68107" x="8720138" y="3509963"/>
          <p14:tracePt t="68112" x="8720138" y="3471863"/>
          <p14:tracePt t="68121" x="8710613" y="3443288"/>
          <p14:tracePt t="68129" x="8710613" y="3414713"/>
          <p14:tracePt t="68137" x="8701088" y="3405188"/>
          <p14:tracePt t="68148" x="8701088" y="3395663"/>
          <p14:tracePt t="68151" x="8701088" y="3376613"/>
          <p14:tracePt t="68167" x="8693150" y="3357563"/>
          <p14:tracePt t="68179" x="8674100" y="3348038"/>
          <p14:tracePt t="68187" x="8664575" y="3328988"/>
          <p14:tracePt t="68196" x="8655050" y="3311525"/>
          <p14:tracePt t="68203" x="8645525" y="3292475"/>
          <p14:tracePt t="68207" x="8626475" y="3263900"/>
          <p14:tracePt t="68229" x="8607425" y="3244850"/>
          <p14:tracePt t="68233" x="8597900" y="3235325"/>
          <p14:tracePt t="68246" x="8588375" y="3235325"/>
          <p14:tracePt t="68249" x="8569325" y="3216275"/>
          <p14:tracePt t="68257" x="8550275" y="3206750"/>
          <p14:tracePt t="68269" x="8540750" y="3197225"/>
          <p14:tracePt t="68273" x="8531225" y="3187700"/>
          <p14:tracePt t="68283" x="8521700" y="3168650"/>
          <p14:tracePt t="68289" x="8512175" y="3159125"/>
          <p14:tracePt t="68299" x="8502650" y="3149600"/>
          <p14:tracePt t="68312" x="8493125" y="3140075"/>
          <p14:tracePt t="68315" x="8483600" y="3140075"/>
          <p14:tracePt t="68349" x="8474075" y="3140075"/>
          <p14:tracePt t="68363" x="8466138" y="3140075"/>
          <p14:tracePt t="68435" x="8447088" y="3111500"/>
          <p14:tracePt t="68446" x="8447088" y="3101975"/>
          <p14:tracePt t="68450" x="8437563" y="3092450"/>
          <p14:tracePt t="68469" x="8428038" y="3074988"/>
          <p14:tracePt t="68475" x="8428038" y="3065463"/>
          <p14:tracePt t="68485" x="8418513" y="3055938"/>
          <p14:tracePt t="68491" x="8418513" y="3046413"/>
          <p14:tracePt t="68501" x="8408988" y="3046413"/>
          <p14:tracePt t="68515" x="8399463" y="3036888"/>
          <p14:tracePt t="68527" x="8389938" y="3027363"/>
          <p14:tracePt t="68532" x="8389938" y="3017838"/>
          <p14:tracePt t="68541" x="8389938" y="3008313"/>
          <p14:tracePt t="68551" x="8389938" y="2998788"/>
          <p14:tracePt t="68565" x="8380413" y="2998788"/>
          <p14:tracePt t="68591" x="8370888" y="2998788"/>
          <p14:tracePt t="68595" x="8361363" y="2998788"/>
          <p14:tracePt t="68605" x="8351838" y="2998788"/>
          <p14:tracePt t="68612" x="8342313" y="2998788"/>
          <p14:tracePt t="68621" x="8332788" y="2998788"/>
          <p14:tracePt t="68671" x="8342313" y="2998788"/>
          <p14:tracePt t="68677" x="8370888" y="2998788"/>
          <p14:tracePt t="68687" x="8408988" y="2998788"/>
          <p14:tracePt t="68691" x="8437563" y="2979738"/>
          <p14:tracePt t="68703" x="8466138" y="2979738"/>
          <p14:tracePt t="68715" x="8512175" y="2979738"/>
          <p14:tracePt t="68717" x="8540750" y="2970213"/>
          <p14:tracePt t="68729" x="8597900" y="2960688"/>
          <p14:tracePt t="68733" x="8626475" y="2960688"/>
          <p14:tracePt t="68741" x="8664575" y="2960688"/>
          <p14:tracePt t="68753" x="8701088" y="2951163"/>
          <p14:tracePt t="68757" x="8748713" y="2951163"/>
          <p14:tracePt t="68767" x="8786813" y="2951163"/>
          <p14:tracePt t="68773" x="8805863" y="2941638"/>
          <p14:tracePt t="68783" x="8834438" y="2941638"/>
          <p14:tracePt t="68795" x="8843963" y="2932113"/>
          <p14:tracePt t="68798" x="8863013" y="2932113"/>
          <p14:tracePt t="68873" x="8843963" y="2932113"/>
          <p14:tracePt t="68879" x="8805863" y="2932113"/>
          <p14:tracePt t="68889" x="8748713" y="2932113"/>
          <p14:tracePt t="68895" x="8655050" y="2932113"/>
          <p14:tracePt t="68903" x="8559800" y="2932113"/>
          <p14:tracePt t="68915" x="8447088" y="2932113"/>
          <p14:tracePt t="68919" x="8370888" y="2932113"/>
          <p14:tracePt t="68929" x="8304213" y="2932113"/>
          <p14:tracePt t="68933" x="8285163" y="2932113"/>
          <p14:tracePt t="68975" x="8323263" y="2932113"/>
          <p14:tracePt t="68985" x="8408988" y="2932113"/>
          <p14:tracePt t="68995" x="8521700" y="2932113"/>
          <p14:tracePt t="68999" x="8645525" y="2951163"/>
          <p14:tracePt t="69012" x="8758238" y="2951163"/>
          <p14:tracePt t="69015" x="8834438" y="2951163"/>
          <p14:tracePt t="69026" x="8891588" y="2951163"/>
          <p14:tracePt t="69035" x="8918575" y="2951163"/>
          <p14:tracePt t="69039" x="8928100" y="2951163"/>
          <p14:tracePt t="69081" x="8910638" y="2951163"/>
          <p14:tracePt t="69091" x="8872538" y="2951163"/>
          <p14:tracePt t="69096" x="8786813" y="2951163"/>
          <p14:tracePt t="69105" x="8720138" y="2951163"/>
          <p14:tracePt t="69116" x="8645525" y="2951163"/>
          <p14:tracePt t="69121" x="8588375" y="2960688"/>
          <p14:tracePt t="69132" x="8540750" y="2960688"/>
          <p14:tracePt t="69135" x="8502650" y="2960688"/>
          <p14:tracePt t="69145" x="8493125" y="2960688"/>
          <p14:tracePt t="69155" x="8483600" y="2960688"/>
          <p14:tracePt t="69162" x="8474075" y="2960688"/>
          <p14:tracePt t="69179" x="8483600" y="2960688"/>
          <p14:tracePt t="69187" x="8531225" y="2960688"/>
          <p14:tracePt t="69198" x="8588375" y="2960688"/>
          <p14:tracePt t="69201" x="8626475" y="2960688"/>
          <p14:tracePt t="69212" x="8674100" y="2960688"/>
          <p14:tracePt t="69217" x="8683625" y="2960688"/>
          <p14:tracePt t="69229" x="8693150" y="2960688"/>
          <p14:tracePt t="69237" x="8701088" y="2960688"/>
          <p14:tracePt t="69323" x="8693150" y="2960688"/>
          <p14:tracePt t="70249" x="8664575" y="2970213"/>
          <p14:tracePt t="70262" x="8645525" y="2970213"/>
          <p14:tracePt t="70267" x="8626475" y="2970213"/>
          <p14:tracePt t="70277" x="8607425" y="2979738"/>
          <p14:tracePt t="70283" x="8588375" y="2979738"/>
          <p14:tracePt t="70291" x="8569325" y="2989263"/>
          <p14:tracePt t="70301" x="8550275" y="2998788"/>
          <p14:tracePt t="70307" x="8540750" y="2998788"/>
          <p14:tracePt t="70317" x="8531225" y="2998788"/>
          <p14:tracePt t="70321" x="8512175" y="3008313"/>
          <p14:tracePt t="70332" x="8502650" y="3008313"/>
          <p14:tracePt t="70346" x="8493125" y="3008313"/>
          <p14:tracePt t="70362" x="8493125" y="3027363"/>
          <p14:tracePt t="70371" x="8493125" y="3036888"/>
          <p14:tracePt t="70383" x="8474075" y="3046413"/>
          <p14:tracePt t="70387" x="8466138" y="3046413"/>
          <p14:tracePt t="70397" x="8456613" y="3055938"/>
          <p14:tracePt t="70402" x="8447088" y="3065463"/>
          <p14:tracePt t="70412" x="8437563" y="3074988"/>
          <p14:tracePt t="70423" x="8428038" y="3084513"/>
          <p14:tracePt t="70428" x="8418513" y="3084513"/>
          <p14:tracePt t="70437" x="8418513" y="3092450"/>
          <p14:tracePt t="70441" x="8418513" y="3111500"/>
          <p14:tracePt t="70453" x="8408988" y="3121025"/>
          <p14:tracePt t="70871" x="8408988" y="3092450"/>
          <p14:tracePt t="70881" x="8408988" y="3074988"/>
          <p14:tracePt t="70885" x="8428038" y="3046413"/>
          <p14:tracePt t="70898" x="8437563" y="3017838"/>
          <p14:tracePt t="70901" x="8456613" y="2998788"/>
          <p14:tracePt t="70912" x="8466138" y="2979738"/>
          <p14:tracePt t="70921" x="8502650" y="2941638"/>
          <p14:tracePt t="70929" x="8521700" y="2922588"/>
          <p14:tracePt t="70937" x="8550275" y="2903538"/>
          <p14:tracePt t="70941" x="8569325" y="2894013"/>
          <p14:tracePt t="70951" x="8588375" y="2884488"/>
          <p14:tracePt t="70962" x="8626475" y="2857500"/>
          <p14:tracePt t="70967" x="8655050" y="2847975"/>
          <p14:tracePt t="70979" x="8701088" y="2838450"/>
          <p14:tracePt t="70982" x="8720138" y="2828925"/>
          <p14:tracePt t="70991" x="8748713" y="2828925"/>
          <p14:tracePt t="71003" x="8767763" y="2819400"/>
          <p14:tracePt t="71007" x="8786813" y="2819400"/>
          <p14:tracePt t="71017" x="8805863" y="2809875"/>
          <p14:tracePt t="71048" x="8815388" y="2809875"/>
          <p14:tracePt t="71073" x="8824913" y="2809875"/>
          <p14:tracePt t="71083" x="8824913" y="2828925"/>
          <p14:tracePt t="71087" x="8834438" y="2847975"/>
          <p14:tracePt t="71099" x="8834438" y="2884488"/>
          <p14:tracePt t="71103" x="8834438" y="2932113"/>
          <p14:tracePt t="71114" x="8834438" y="2951163"/>
          <p14:tracePt t="71123" x="8834438" y="2970213"/>
          <p14:tracePt t="71128" x="8824913" y="3008313"/>
          <p14:tracePt t="71139" x="8815388" y="3046413"/>
          <p14:tracePt t="71145" x="8805863" y="3084513"/>
          <p14:tracePt t="71153" x="8796338" y="3101975"/>
          <p14:tracePt t="71165" x="8777288" y="3121025"/>
          <p14:tracePt t="71169" x="8777288" y="3130550"/>
          <p14:tracePt t="71179" x="8767763" y="3149600"/>
          <p14:tracePt t="71183" x="8767763" y="3159125"/>
          <p14:tracePt t="71451" x="8777288" y="3159125"/>
          <p14:tracePt t="71462" x="8796338" y="3159125"/>
          <p14:tracePt t="71467" x="8815388" y="3159125"/>
          <p14:tracePt t="71478" x="8834438" y="3159125"/>
          <p14:tracePt t="71485" x="8853488" y="3159125"/>
          <p14:tracePt t="71507" x="8863013" y="3159125"/>
          <p14:tracePt t="71528" x="8872538" y="3159125"/>
          <p14:tracePt t="71597" x="8863013" y="3159125"/>
          <p14:tracePt t="71613" x="8843963" y="3159125"/>
          <p14:tracePt t="71621" x="8796338" y="3159125"/>
          <p14:tracePt t="71628" x="8767763" y="3159125"/>
          <p14:tracePt t="71637" x="8710613" y="3140075"/>
          <p14:tracePt t="71648" x="8664575" y="3140075"/>
          <p14:tracePt t="71653" x="8607425" y="3140075"/>
          <p14:tracePt t="71665" x="8569325" y="3130550"/>
          <p14:tracePt t="71667" x="8550275" y="3130550"/>
          <p14:tracePt t="71679" x="8502650" y="3130550"/>
          <p14:tracePt t="71689" x="8474075" y="3130550"/>
          <p14:tracePt t="71695" x="8447088" y="3130550"/>
          <p14:tracePt t="71703" x="8418513" y="3130550"/>
          <p14:tracePt t="71707" x="8399463" y="3130550"/>
          <p14:tracePt t="71718" x="8389938" y="3130550"/>
          <p14:tracePt t="71731" x="8361363" y="3130550"/>
          <p14:tracePt t="71733" x="8342313" y="3130550"/>
          <p14:tracePt t="71745" x="8323263" y="3149600"/>
          <p14:tracePt t="71749" x="8313738" y="3149600"/>
          <p14:tracePt t="71762" x="8304213" y="3159125"/>
          <p14:tracePt t="71769" x="8285163" y="3178175"/>
          <p14:tracePt t="71773" x="8275638" y="3187700"/>
          <p14:tracePt t="71783" x="8256588" y="3206750"/>
          <p14:tracePt t="71789" x="8256588" y="3216275"/>
          <p14:tracePt t="71799" x="8247063" y="3225800"/>
          <p14:tracePt t="71812" x="8220075" y="3244850"/>
          <p14:tracePt t="71814" x="8210550" y="3254375"/>
          <p14:tracePt t="71829" x="8210550" y="3263900"/>
          <p14:tracePt t="71831" x="8201025" y="3302000"/>
          <p14:tracePt t="71839" x="8191500" y="3302000"/>
          <p14:tracePt t="71849" x="8181975" y="3319463"/>
          <p14:tracePt t="71855" x="8172450" y="3357563"/>
          <p14:tracePt t="71865" x="8172450" y="3386138"/>
          <p14:tracePt t="71869" x="8172450" y="3395663"/>
          <p14:tracePt t="71880" x="8172450" y="3433763"/>
          <p14:tracePt t="71889" x="8181975" y="3443288"/>
          <p14:tracePt t="71895" x="8191500" y="3452813"/>
          <p14:tracePt t="71905" x="8201025" y="3452813"/>
          <p14:tracePt t="71911" x="8229600" y="3471863"/>
          <p14:tracePt t="71919" x="8266113" y="3490913"/>
          <p14:tracePt t="71932" x="8313738" y="3500438"/>
          <p14:tracePt t="71935" x="8342313" y="3519488"/>
          <p14:tracePt t="71946" x="8399463" y="3519488"/>
          <p14:tracePt t="71951" x="8428038" y="3519488"/>
          <p14:tracePt t="71961" x="8493125" y="3529013"/>
          <p14:tracePt t="71971" x="8531225" y="3529013"/>
          <p14:tracePt t="71978" x="8550275" y="3529013"/>
          <p14:tracePt t="71985" x="8597900" y="3529013"/>
          <p14:tracePt t="71991" x="8636000" y="3529013"/>
          <p14:tracePt t="72001" x="8664575" y="3529013"/>
          <p14:tracePt t="72012" x="8683625" y="3529013"/>
          <p14:tracePt t="72015" x="8720138" y="3519488"/>
          <p14:tracePt t="72028" x="8739188" y="3509963"/>
          <p14:tracePt t="72031" x="8748713" y="3490913"/>
          <p14:tracePt t="72041" x="8758238" y="3481388"/>
          <p14:tracePt t="72051" x="8758238" y="3462338"/>
          <p14:tracePt t="72055" x="8758238" y="3452813"/>
          <p14:tracePt t="72067" x="8758238" y="3433763"/>
          <p14:tracePt t="72071" x="8758238" y="3424238"/>
          <p14:tracePt t="72081" x="8758238" y="3405188"/>
          <p14:tracePt t="72091" x="8758238" y="3386138"/>
          <p14:tracePt t="72099" x="8758238" y="3367088"/>
          <p14:tracePt t="72107" x="8748713" y="3338513"/>
          <p14:tracePt t="72112" x="8748713" y="3319463"/>
          <p14:tracePt t="72121" x="8739188" y="3302000"/>
          <p14:tracePt t="72131" x="8729663" y="3282950"/>
          <p14:tracePt t="72137" x="8720138" y="3244850"/>
          <p14:tracePt t="72151" x="8710613" y="3225800"/>
          <p14:tracePt t="72165" x="8701088" y="3225800"/>
          <p14:tracePt t="72178" x="8693150" y="3216275"/>
          <p14:tracePt t="72187" x="8683625" y="3206750"/>
          <p14:tracePt t="72195" x="8655050" y="3206750"/>
          <p14:tracePt t="72203" x="8607425" y="3206750"/>
          <p14:tracePt t="72215" x="8578850" y="3206750"/>
          <p14:tracePt t="72217" x="8550275" y="3197225"/>
          <p14:tracePt t="72229" x="8521700" y="3197225"/>
          <p14:tracePt t="72233" x="8474075" y="3197225"/>
          <p14:tracePt t="72245" x="8437563" y="3197225"/>
          <p14:tracePt t="72253" x="8389938" y="3197225"/>
          <p14:tracePt t="72261" x="8361363" y="3206750"/>
          <p14:tracePt t="72267" x="8313738" y="3206750"/>
          <p14:tracePt t="72273" x="8275638" y="3225800"/>
          <p14:tracePt t="72283" x="8239125" y="3235325"/>
          <p14:tracePt t="72295" x="8220075" y="3254375"/>
          <p14:tracePt t="72299" x="8172450" y="3282950"/>
          <p14:tracePt t="72311" x="8153400" y="3292475"/>
          <p14:tracePt t="72315" x="8124825" y="3311525"/>
          <p14:tracePt t="72323" x="8115300" y="3338513"/>
          <p14:tracePt t="72333" x="8105775" y="3357563"/>
          <p14:tracePt t="72346" x="8096250" y="3376613"/>
          <p14:tracePt t="72349" x="8096250" y="3395663"/>
          <p14:tracePt t="72373" x="8096250" y="3405188"/>
          <p14:tracePt t="72381" x="8096250" y="3414713"/>
          <p14:tracePt t="72389" x="8105775" y="3443288"/>
          <p14:tracePt t="72395" x="8105775" y="3452813"/>
          <p14:tracePt t="72405" x="8143875" y="3481388"/>
          <p14:tracePt t="72416" x="8172450" y="3500438"/>
          <p14:tracePt t="72419" x="8210550" y="3529013"/>
          <p14:tracePt t="72431" x="8229600" y="3529013"/>
          <p14:tracePt t="72435" x="8239125" y="3529013"/>
          <p14:tracePt t="72455" x="8247063" y="3529013"/>
          <p14:tracePt t="72461" x="8256588" y="3529013"/>
          <p14:tracePt t="73861" x="8247063" y="3529013"/>
          <p14:tracePt t="73879" x="8229600" y="3529013"/>
          <p14:tracePt t="73887" x="8210550" y="3529013"/>
          <p14:tracePt t="73899" x="8162925" y="3509963"/>
          <p14:tracePt t="73903" x="8134350" y="3509963"/>
          <p14:tracePt t="73914" x="8086725" y="3509963"/>
          <p14:tracePt t="73917" x="8029575" y="3500438"/>
          <p14:tracePt t="73928" x="7954963" y="3500438"/>
          <p14:tracePt t="73937" x="7840663" y="3471863"/>
          <p14:tracePt t="73945" x="7785100" y="3471863"/>
          <p14:tracePt t="73953" x="7604125" y="3443288"/>
          <p14:tracePt t="73957" x="7472363" y="3424238"/>
          <p14:tracePt t="73967" x="7283450" y="3376613"/>
          <p14:tracePt t="73978" x="7188200" y="3367088"/>
          <p14:tracePt t="73983" x="7018338" y="3367088"/>
          <p14:tracePt t="73995" x="6877050" y="3338513"/>
          <p14:tracePt t="73999" x="6762750" y="3319463"/>
          <p14:tracePt t="74007" x="6650038" y="3292475"/>
          <p14:tracePt t="74019" x="6545263" y="3273425"/>
          <p14:tracePt t="74023" x="6450013" y="3263900"/>
          <p14:tracePt t="74033" x="6337300" y="3263900"/>
          <p14:tracePt t="74039" x="6242050" y="3263900"/>
          <p14:tracePt t="74049" x="6167438" y="3263900"/>
          <p14:tracePt t="74061" x="6100763" y="3254375"/>
          <p14:tracePt t="74065" x="6024563" y="3254375"/>
          <p14:tracePt t="74073" x="5949950" y="3235325"/>
          <p14:tracePt t="74081" x="5902325" y="3235325"/>
          <p14:tracePt t="74089" x="5797550" y="3235325"/>
          <p14:tracePt t="74099" x="5722938" y="3235325"/>
          <p14:tracePt t="74103" x="5608638" y="3235325"/>
          <p14:tracePt t="74115" x="5476875" y="3244850"/>
          <p14:tracePt t="74119" x="5343525" y="3244850"/>
          <p14:tracePt t="74131" x="5211763" y="3244850"/>
          <p14:tracePt t="74139" x="5116513" y="3244850"/>
          <p14:tracePt t="74145" x="5003800" y="3244850"/>
          <p14:tracePt t="74155" x="4927600" y="3244850"/>
          <p14:tracePt t="74161" x="4833938" y="3254375"/>
          <p14:tracePt t="74169" x="4729163" y="3273425"/>
          <p14:tracePt t="74181" x="4633913" y="3273425"/>
          <p14:tracePt t="74185" x="4540250" y="3273425"/>
          <p14:tracePt t="74195" x="4464050" y="3273425"/>
          <p14:tracePt t="74199" x="4370388" y="3273425"/>
          <p14:tracePt t="74212" x="4313238" y="3273425"/>
          <p14:tracePt t="74219" x="4227513" y="3273425"/>
          <p14:tracePt t="74228" x="4171950" y="3282950"/>
          <p14:tracePt t="74235" x="4124325" y="3282950"/>
          <p14:tracePt t="74239" x="4095750" y="3282950"/>
          <p14:tracePt t="74251" x="4067175" y="3282950"/>
          <p14:tracePt t="74261" x="4048125" y="3282950"/>
          <p14:tracePt t="74265" x="4019550" y="3282950"/>
          <p14:tracePt t="74278" x="4000500" y="3282950"/>
          <p14:tracePt t="74281" x="3981450" y="3292475"/>
          <p14:tracePt t="74294" x="3935413" y="3292475"/>
          <p14:tracePt t="74305" x="3878263" y="3292475"/>
          <p14:tracePt t="74315" x="3859213" y="3302000"/>
          <p14:tracePt t="74329" x="3830638" y="3302000"/>
          <p14:tracePt t="74331" x="3773488" y="3302000"/>
          <p14:tracePt t="74342" x="3744913" y="3311525"/>
          <p14:tracePt t="74348" x="3717925" y="3311525"/>
          <p14:tracePt t="74357" x="3698875" y="3311525"/>
          <p14:tracePt t="74361" x="3689350" y="3311525"/>
          <p14:tracePt t="74507" x="3717925" y="3311525"/>
          <p14:tracePt t="74517" x="3754438" y="3311525"/>
          <p14:tracePt t="74523" x="3802063" y="3311525"/>
          <p14:tracePt t="74533" x="3859213" y="3311525"/>
          <p14:tracePt t="74545" x="3935413" y="3311525"/>
          <p14:tracePt t="74548" x="4048125" y="3311525"/>
          <p14:tracePt t="74557" x="4162425" y="3311525"/>
          <p14:tracePt t="74565" x="4313238" y="3311525"/>
          <p14:tracePt t="74573" x="4464050" y="3311525"/>
          <p14:tracePt t="74583" x="4633913" y="3311525"/>
          <p14:tracePt t="74589" x="4786313" y="3311525"/>
          <p14:tracePt t="74599" x="4975225" y="3311525"/>
          <p14:tracePt t="74603" x="5116513" y="3311525"/>
          <p14:tracePt t="74615" x="5249863" y="3311525"/>
          <p14:tracePt t="74623" x="5410200" y="3292475"/>
          <p14:tracePt t="74631" x="5561013" y="3273425"/>
          <p14:tracePt t="74639" x="5675313" y="3273425"/>
          <p14:tracePt t="74645" x="5807075" y="3273425"/>
          <p14:tracePt t="74653" x="5921375" y="3273425"/>
          <p14:tracePt t="74665" x="6034088" y="3273425"/>
          <p14:tracePt t="74669" x="6148388" y="3273425"/>
          <p14:tracePt t="74681" x="6242050" y="3273425"/>
          <p14:tracePt t="74685" x="6375400" y="3273425"/>
          <p14:tracePt t="74696" x="6526213" y="3273425"/>
          <p14:tracePt t="74703" x="6677025" y="3273425"/>
          <p14:tracePt t="74711" x="6810375" y="3273425"/>
          <p14:tracePt t="74719" x="6942138" y="3273425"/>
          <p14:tracePt t="74728" x="7075488" y="3273425"/>
          <p14:tracePt t="74735" x="7188200" y="3273425"/>
          <p14:tracePt t="74746" x="7264400" y="3273425"/>
          <p14:tracePt t="74749" x="7339013" y="3273425"/>
          <p14:tracePt t="74761" x="7386638" y="3273425"/>
          <p14:tracePt t="74765" x="7415213" y="3273425"/>
          <p14:tracePt t="74779" x="7434263" y="3273425"/>
          <p14:tracePt t="74785" x="7491413" y="3273425"/>
          <p14:tracePt t="74789" x="7529513" y="3273425"/>
          <p14:tracePt t="74800" x="7575550" y="3273425"/>
          <p14:tracePt t="74805" x="7613650" y="3273425"/>
          <p14:tracePt t="74815" x="7642225" y="3273425"/>
          <p14:tracePt t="74828" x="7689850" y="3273425"/>
          <p14:tracePt t="74832" x="7727950" y="3273425"/>
          <p14:tracePt t="74844" x="7775575" y="3273425"/>
          <p14:tracePt t="74845" x="7802563" y="3273425"/>
          <p14:tracePt t="74855" x="7859713" y="3273425"/>
          <p14:tracePt t="74865" x="7916863" y="3273425"/>
          <p14:tracePt t="74871" x="8012113" y="3273425"/>
          <p14:tracePt t="74882" x="8124825" y="3273425"/>
          <p14:tracePt t="74885" x="8229600" y="3273425"/>
          <p14:tracePt t="74895" x="8361363" y="3263900"/>
          <p14:tracePt t="74905" x="8474075" y="3263900"/>
          <p14:tracePt t="74911" x="8588375" y="3244850"/>
          <p14:tracePt t="74921" x="8626475" y="3244850"/>
          <p14:tracePt t="74928" x="8683625" y="3244850"/>
          <p14:tracePt t="74937" x="8729663" y="3244850"/>
          <p14:tracePt t="74948" x="8748713" y="3244850"/>
          <p14:tracePt t="74951" x="8758238" y="3244850"/>
          <p14:tracePt t="75123" x="8739188" y="3244850"/>
          <p14:tracePt t="75127" x="8693150" y="3244850"/>
          <p14:tracePt t="75137" x="8636000" y="3244850"/>
          <p14:tracePt t="75148" x="8559800" y="3244850"/>
          <p14:tracePt t="75153" x="8466138" y="3244850"/>
          <p14:tracePt t="75164" x="8239125" y="3244850"/>
          <p14:tracePt t="75169" x="8067675" y="3244850"/>
          <p14:tracePt t="75181" x="7954963" y="3244850"/>
          <p14:tracePt t="75189" x="7747000" y="3244850"/>
          <p14:tracePt t="75194" x="7510463" y="3225800"/>
          <p14:tracePt t="75203" x="7235825" y="3206750"/>
          <p14:tracePt t="75211" x="6810375" y="3206750"/>
          <p14:tracePt t="75219" x="6659563" y="3206750"/>
          <p14:tracePt t="75231" x="6469063" y="3197225"/>
          <p14:tracePt t="75233" x="6232525" y="3197225"/>
          <p14:tracePt t="75245" x="5995988" y="3178175"/>
          <p14:tracePt t="75249" x="5788025" y="3159125"/>
          <p14:tracePt t="75261" x="5599113" y="3159125"/>
          <p14:tracePt t="75269" x="5391150" y="3149600"/>
          <p14:tracePt t="75278" x="5135563" y="3149600"/>
          <p14:tracePt t="75285" x="4946650" y="3149600"/>
          <p14:tracePt t="75289" x="4833938" y="3130550"/>
          <p14:tracePt t="75299" x="4738688" y="3130550"/>
          <p14:tracePt t="75311" x="4616450" y="3121025"/>
          <p14:tracePt t="75315" x="4502150" y="3101975"/>
          <p14:tracePt t="75328" x="4406900" y="3101975"/>
          <p14:tracePt t="75331" x="4332288" y="3101975"/>
          <p14:tracePt t="75339" x="4275138" y="3101975"/>
          <p14:tracePt t="75349" x="4189413" y="3101975"/>
          <p14:tracePt t="75355" x="4114800" y="3101975"/>
          <p14:tracePt t="75365" x="4057650" y="3101975"/>
          <p14:tracePt t="75371" x="4000500" y="3101975"/>
          <p14:tracePt t="75381" x="3952875" y="3101975"/>
          <p14:tracePt t="75389" x="3916363" y="3101975"/>
          <p14:tracePt t="75395" x="3840163" y="3092450"/>
          <p14:tracePt t="75405" x="3783013" y="3092450"/>
          <p14:tracePt t="75411" x="3708400" y="3092450"/>
          <p14:tracePt t="75421" x="3632200" y="3092450"/>
          <p14:tracePt t="75432" x="3556000" y="3092450"/>
          <p14:tracePt t="75435" x="3471863" y="3092450"/>
          <p14:tracePt t="75446" x="3433763" y="3092450"/>
          <p14:tracePt t="75451" x="3357563" y="3092450"/>
          <p14:tracePt t="75462" x="3319463" y="3092450"/>
          <p14:tracePt t="75471" x="3290888" y="3092450"/>
          <p14:tracePt t="75478" x="3273425" y="3092450"/>
          <p14:tracePt t="75485" x="3254375" y="3092450"/>
          <p14:tracePt t="75611" x="3290888" y="3092450"/>
          <p14:tracePt t="75621" x="3328988" y="3092450"/>
          <p14:tracePt t="75631" x="3405188" y="3092450"/>
          <p14:tracePt t="75637" x="3508375" y="3101975"/>
          <p14:tracePt t="75648" x="3641725" y="3101975"/>
          <p14:tracePt t="75653" x="3754438" y="3121025"/>
          <p14:tracePt t="75665" x="3906838" y="3130550"/>
          <p14:tracePt t="75673" x="4057650" y="3149600"/>
          <p14:tracePt t="75677" x="4227513" y="3149600"/>
          <p14:tracePt t="75687" x="4379913" y="3168650"/>
          <p14:tracePt t="75694" x="4549775" y="3168650"/>
          <p14:tracePt t="75703" x="4700588" y="3178175"/>
          <p14:tracePt t="75714" x="4889500" y="3178175"/>
          <p14:tracePt t="75717" x="5080000" y="3178175"/>
          <p14:tracePt t="75727" x="5268913" y="3178175"/>
          <p14:tracePt t="75733" x="5467350" y="3178175"/>
          <p14:tracePt t="75745" x="5675313" y="3178175"/>
          <p14:tracePt t="75753" x="5911850" y="3178175"/>
          <p14:tracePt t="75761" x="6186488" y="3178175"/>
          <p14:tracePt t="75769" x="6337300" y="3178175"/>
          <p14:tracePt t="75773" x="6526213" y="3178175"/>
          <p14:tracePt t="75783" x="6724650" y="3178175"/>
          <p14:tracePt t="75794" x="6894513" y="3178175"/>
          <p14:tracePt t="75799" x="7104063" y="3178175"/>
          <p14:tracePt t="75811" x="7235825" y="3178175"/>
          <p14:tracePt t="75815" x="7405688" y="3178175"/>
          <p14:tracePt t="75823" x="7519988" y="3178175"/>
          <p14:tracePt t="75833" x="7670800" y="3178175"/>
          <p14:tracePt t="75839" x="7708900" y="3178175"/>
          <p14:tracePt t="75849" x="7756525" y="3178175"/>
          <p14:tracePt t="75853" x="7766050" y="3178175"/>
          <p14:tracePt t="76833" x="7766050" y="3187700"/>
          <p14:tracePt t="76837" x="7766050" y="3197225"/>
          <p14:tracePt t="76848" x="7766050" y="3206750"/>
          <p14:tracePt t="76857" x="7756525" y="3216275"/>
          <p14:tracePt t="76864" x="7747000" y="3216275"/>
          <p14:tracePt t="76873" x="7737475" y="3225800"/>
          <p14:tracePt t="76881" x="7727950" y="3225800"/>
          <p14:tracePt t="76889" x="7718425" y="3225800"/>
          <p14:tracePt t="76899" x="7699375" y="3235325"/>
          <p14:tracePt t="76903" x="7680325" y="3235325"/>
          <p14:tracePt t="76914" x="7651750" y="3235325"/>
          <p14:tracePt t="76919" x="7642225" y="3235325"/>
          <p14:tracePt t="76931" x="7623175" y="3235325"/>
          <p14:tracePt t="76939" x="7604125" y="3235325"/>
          <p14:tracePt t="76944" x="7585075" y="3244850"/>
          <p14:tracePt t="76953" x="7566025" y="3244850"/>
          <p14:tracePt t="76961" x="7548563" y="3254375"/>
          <p14:tracePt t="76969" x="7539038" y="3263900"/>
          <p14:tracePt t="76981" x="7510463" y="3263900"/>
          <p14:tracePt t="76985" x="7500938" y="3263900"/>
          <p14:tracePt t="76995" x="7491413" y="3263900"/>
          <p14:tracePt t="76999" x="7453313" y="3263900"/>
          <p14:tracePt t="77011" x="7434263" y="3263900"/>
          <p14:tracePt t="77019" x="7405688" y="3273425"/>
          <p14:tracePt t="77028" x="7348538" y="3273425"/>
          <p14:tracePt t="77035" x="7264400" y="3273425"/>
          <p14:tracePt t="77039" x="7150100" y="3273425"/>
          <p14:tracePt t="77049" x="7018338" y="3273425"/>
          <p14:tracePt t="77061" x="6886575" y="3263900"/>
          <p14:tracePt t="77065" x="6715125" y="3263900"/>
          <p14:tracePt t="77078" x="6564313" y="3263900"/>
          <p14:tracePt t="77081" x="6384925" y="3263900"/>
          <p14:tracePt t="77089" x="6232525" y="3263900"/>
          <p14:tracePt t="77101" x="6081713" y="3263900"/>
          <p14:tracePt t="77105" x="5845175" y="3263900"/>
          <p14:tracePt t="77115" x="5665788" y="3263900"/>
          <p14:tracePt t="77121" x="5532438" y="3263900"/>
          <p14:tracePt t="77131" x="5372100" y="3292475"/>
          <p14:tracePt t="77144" x="5259388" y="3302000"/>
          <p14:tracePt t="77146" x="5211763" y="3328988"/>
          <p14:tracePt t="77155" x="5135563" y="3328988"/>
          <p14:tracePt t="77161" x="5041900" y="3328988"/>
          <p14:tracePt t="77171" x="4946650" y="3328988"/>
          <p14:tracePt t="77181" x="4918075" y="3328988"/>
          <p14:tracePt t="77185" x="4860925" y="3328988"/>
          <p14:tracePt t="77196" x="4814888" y="3328988"/>
          <p14:tracePt t="77201" x="4776788" y="3328988"/>
          <p14:tracePt t="77211" x="4719638" y="3328988"/>
          <p14:tracePt t="77221" x="4691063" y="3328988"/>
          <p14:tracePt t="77227" x="4643438" y="3328988"/>
          <p14:tracePt t="77235" x="4616450" y="3328988"/>
          <p14:tracePt t="77244" x="4597400" y="3328988"/>
          <p14:tracePt t="77251" x="4587875" y="3328988"/>
          <p14:tracePt t="77261" x="4559300" y="3328988"/>
          <p14:tracePt t="77267" x="4540250" y="3338513"/>
          <p14:tracePt t="77278" x="4530725" y="3338513"/>
          <p14:tracePt t="77281" x="4511675" y="3338513"/>
          <p14:tracePt t="77344" x="4502150" y="3338513"/>
          <p14:tracePt t="77357" x="4483100" y="3348038"/>
          <p14:tracePt t="77373" x="4464050" y="3357563"/>
          <p14:tracePt t="77383" x="4454525" y="3357563"/>
          <p14:tracePt t="77398" x="4435475" y="3357563"/>
          <p14:tracePt t="77403" x="4416425" y="3357563"/>
          <p14:tracePt t="77415" x="4389438" y="3367088"/>
          <p14:tracePt t="77423" x="4370388" y="3367088"/>
          <p14:tracePt t="77427" x="4341813" y="3367088"/>
          <p14:tracePt t="77437" x="4313238" y="3367088"/>
          <p14:tracePt t="77444" x="4294188" y="3367088"/>
          <p14:tracePt t="77453" x="4256088" y="3367088"/>
          <p14:tracePt t="77464" x="4227513" y="3367088"/>
          <p14:tracePt t="77469" x="4198938" y="3367088"/>
          <p14:tracePt t="77478" x="4179888" y="3367088"/>
          <p14:tracePt t="77483" x="4162425" y="3367088"/>
          <p14:tracePt t="77495" x="4152900" y="3367088"/>
          <p14:tracePt t="77503" x="4143375" y="3367088"/>
          <p14:tracePt t="77511" x="4133850" y="3367088"/>
          <p14:tracePt t="77523" x="4124325" y="3367088"/>
          <p14:tracePt t="77533" x="4114800" y="3367088"/>
          <p14:tracePt t="77721" x="4105275" y="3367088"/>
          <p14:tracePt t="77765" x="4095750" y="3367088"/>
          <p14:tracePt t="77967" x="4086225" y="3367088"/>
          <p14:tracePt t="77978" x="4114800" y="3367088"/>
          <p14:tracePt t="77983" x="4152900" y="3367088"/>
          <p14:tracePt t="77994" x="4208463" y="3367088"/>
          <p14:tracePt t="78003" x="4265613" y="3367088"/>
          <p14:tracePt t="78007" x="4341813" y="3367088"/>
          <p14:tracePt t="78019" x="4389438" y="3367088"/>
          <p14:tracePt t="78023" x="4454525" y="3367088"/>
          <p14:tracePt t="78033" x="4568825" y="3367088"/>
          <p14:tracePt t="78044" x="4672013" y="3367088"/>
          <p14:tracePt t="78049" x="4748213" y="3367088"/>
          <p14:tracePt t="78058" x="4899025" y="3367088"/>
          <p14:tracePt t="78064" x="5070475" y="3367088"/>
          <p14:tracePt t="78073" x="5249863" y="3367088"/>
          <p14:tracePt t="78083" x="5438775" y="3367088"/>
          <p14:tracePt t="78089" x="5627688" y="3367088"/>
          <p14:tracePt t="78099" x="5835650" y="3367088"/>
          <p14:tracePt t="78103" x="6129338" y="3376613"/>
          <p14:tracePt t="78115" x="6403975" y="3386138"/>
          <p14:tracePt t="78123" x="6650038" y="3405188"/>
          <p14:tracePt t="78130" x="6886575" y="3405188"/>
          <p14:tracePt t="78139" x="7094538" y="3405188"/>
          <p14:tracePt t="78144" x="7302500" y="3405188"/>
          <p14:tracePt t="78153" x="7481888" y="3405188"/>
          <p14:tracePt t="78165" x="7670800" y="3405188"/>
          <p14:tracePt t="78169" x="7821613" y="3405188"/>
          <p14:tracePt t="78180" x="7954963" y="3405188"/>
          <p14:tracePt t="78185" x="8048625" y="3405188"/>
          <p14:tracePt t="78197" x="8124825" y="3405188"/>
          <p14:tracePt t="78205" x="8210550" y="3405188"/>
          <p14:tracePt t="78211" x="8266113" y="3405188"/>
          <p14:tracePt t="78219" x="8294688" y="3405188"/>
          <p14:tracePt t="78227" x="8351838" y="3405188"/>
          <p14:tracePt t="78235" x="8370888" y="3405188"/>
          <p14:tracePt t="78246" x="8408988" y="3405188"/>
          <p14:tracePt t="78249" x="8466138" y="3405188"/>
          <p14:tracePt t="78261" x="8521700" y="3405188"/>
          <p14:tracePt t="78265" x="8626475" y="3405188"/>
          <p14:tracePt t="78278" x="8701088" y="3405188"/>
          <p14:tracePt t="78285" x="8796338" y="3405188"/>
          <p14:tracePt t="78295" x="8891588" y="3405188"/>
          <p14:tracePt t="78301" x="8985250" y="3405188"/>
          <p14:tracePt t="78305" x="9023350" y="3405188"/>
          <p14:tracePt t="78315" x="9099550" y="3405188"/>
          <p14:tracePt t="78327" x="9174163" y="3405188"/>
          <p14:tracePt t="78331" x="9231313" y="3405188"/>
          <p14:tracePt t="78346" x="9307513" y="3405188"/>
          <p14:tracePt t="78355" x="9336088" y="3405188"/>
          <p14:tracePt t="78365" x="9355138" y="3414713"/>
          <p14:tracePt t="78371" x="9364663" y="3414713"/>
          <p14:tracePt t="78382" x="9372600" y="3414713"/>
          <p14:tracePt t="78387" x="9382125" y="3414713"/>
          <p14:tracePt t="78399" x="9401175" y="3414713"/>
          <p14:tracePt t="78408" x="9429750" y="3414713"/>
          <p14:tracePt t="78412" x="9458325" y="3414713"/>
          <p14:tracePt t="78421" x="9477375" y="3414713"/>
          <p14:tracePt t="78428" x="9505950" y="3414713"/>
          <p14:tracePt t="78437" x="9534525" y="3414713"/>
          <p14:tracePt t="78447" x="9553575" y="3414713"/>
          <p14:tracePt t="78451" x="9572625" y="3414713"/>
          <p14:tracePt t="78461" x="9582150" y="3414713"/>
          <p14:tracePt t="78467" x="9599613" y="3414713"/>
          <p14:tracePt t="78623" x="9618663" y="3414713"/>
          <p14:tracePt t="78629" x="9628188" y="3414713"/>
          <p14:tracePt t="78649" x="9628188" y="3405188"/>
          <p14:tracePt t="78653" x="9637713" y="3405188"/>
          <p14:tracePt t="78729" x="9647238" y="3405188"/>
          <p14:tracePt t="78749" x="9656763" y="3405188"/>
          <p14:tracePt t="78769" x="9675813" y="3395663"/>
          <p14:tracePt t="78775" x="9685338" y="3386138"/>
          <p14:tracePt t="78789" x="9685338" y="3367088"/>
          <p14:tracePt t="78799" x="9694863" y="3348038"/>
          <p14:tracePt t="78810" x="9694863" y="3338513"/>
          <p14:tracePt t="78815" x="9694863" y="3311525"/>
          <p14:tracePt t="78827" x="9694863" y="3282950"/>
          <p14:tracePt t="78830" x="9694863" y="3263900"/>
          <p14:tracePt t="78839" x="9694863" y="3178175"/>
          <p14:tracePt t="78849" x="9666288" y="3130550"/>
          <p14:tracePt t="78855" x="9656763" y="3111500"/>
          <p14:tracePt t="78882" x="9647238" y="3101975"/>
          <p14:tracePt t="78894" x="9628188" y="3092450"/>
          <p14:tracePt t="78898" x="9609138" y="3074988"/>
          <p14:tracePt t="78905" x="9582150" y="3036888"/>
          <p14:tracePt t="78911" x="9553575" y="3027363"/>
          <p14:tracePt t="78921" x="9544050" y="3017838"/>
          <p14:tracePt t="78931" x="9515475" y="3008313"/>
          <p14:tracePt t="78937" x="9496425" y="2998788"/>
          <p14:tracePt t="78947" x="9486900" y="2998788"/>
          <p14:tracePt t="78951" x="9477375" y="2998788"/>
          <p14:tracePt t="78961" x="9458325" y="2998788"/>
          <p14:tracePt t="78971" x="9439275" y="2998788"/>
          <p14:tracePt t="78978" x="9420225" y="2998788"/>
          <p14:tracePt t="78987" x="9391650" y="2998788"/>
          <p14:tracePt t="78994" x="9372600" y="2998788"/>
          <p14:tracePt t="79001" x="9355138" y="2979738"/>
          <p14:tracePt t="79013" x="9317038" y="2970213"/>
          <p14:tracePt t="79017" x="9307513" y="2970213"/>
          <p14:tracePt t="79028" x="9278938" y="2970213"/>
          <p14:tracePt t="79031" x="9250363" y="2970213"/>
          <p14:tracePt t="79044" x="9240838" y="2970213"/>
          <p14:tracePt t="79051" x="9231313" y="2970213"/>
          <p14:tracePt t="79059" x="9221788" y="2970213"/>
          <p14:tracePt t="79067" x="9212263" y="2970213"/>
          <p14:tracePt t="79071" x="9202738" y="2970213"/>
          <p14:tracePt t="79083" x="9193213" y="2970213"/>
          <p14:tracePt t="79094" x="9183688" y="2970213"/>
          <p14:tracePt t="79098" x="9164638" y="2970213"/>
          <p14:tracePt t="79109" x="9128125" y="2960688"/>
          <p14:tracePt t="79123" x="9109075" y="2960688"/>
          <p14:tracePt t="79137" x="9099550" y="2960688"/>
          <p14:tracePt t="79153" x="9090025" y="2960688"/>
          <p14:tracePt t="79164" x="9080500" y="2960688"/>
          <p14:tracePt t="79173" x="9061450" y="2960688"/>
          <p14:tracePt t="79194" x="9051925" y="2970213"/>
          <p14:tracePt t="79203" x="9051925" y="2979738"/>
          <p14:tracePt t="79214" x="9042400" y="2989263"/>
          <p14:tracePt t="79219" x="9032875" y="2998788"/>
          <p14:tracePt t="79230" x="9023350" y="3008313"/>
          <p14:tracePt t="79233" x="9023350" y="3017838"/>
          <p14:tracePt t="79244" x="9013825" y="3027363"/>
          <p14:tracePt t="79253" x="9013825" y="3036888"/>
          <p14:tracePt t="79260" x="9013825" y="3055938"/>
          <p14:tracePt t="79269" x="9013825" y="3074988"/>
          <p14:tracePt t="79278" x="9013825" y="3092450"/>
          <p14:tracePt t="79283" x="9013825" y="3111500"/>
          <p14:tracePt t="79299" x="9013825" y="3140075"/>
          <p14:tracePt t="79310" x="9013825" y="3159125"/>
          <p14:tracePt t="79315" x="9013825" y="3178175"/>
          <p14:tracePt t="79328" x="9023350" y="3187700"/>
          <p14:tracePt t="79346" x="9042400" y="3225800"/>
          <p14:tracePt t="79349" x="9061450" y="3244850"/>
          <p14:tracePt t="79355" x="9070975" y="3254375"/>
          <p14:tracePt t="79365" x="9090025" y="3273425"/>
          <p14:tracePt t="79379" x="9109075" y="3292475"/>
          <p14:tracePt t="79380" x="9137650" y="3311525"/>
          <p14:tracePt t="79389" x="9155113" y="3319463"/>
          <p14:tracePt t="79395" x="9193213" y="3328988"/>
          <p14:tracePt t="79405" x="9212263" y="3348038"/>
          <p14:tracePt t="79415" x="9231313" y="3348038"/>
          <p14:tracePt t="79421" x="9259888" y="3357563"/>
          <p14:tracePt t="79431" x="9288463" y="3367088"/>
          <p14:tracePt t="79435" x="9336088" y="3367088"/>
          <p14:tracePt t="79447" x="9372600" y="3367088"/>
          <p14:tracePt t="79455" x="9391650" y="3376613"/>
          <p14:tracePt t="79462" x="9439275" y="3376613"/>
          <p14:tracePt t="79471" x="9467850" y="3376613"/>
          <p14:tracePt t="79477" x="9496425" y="3376613"/>
          <p14:tracePt t="79485" x="9515475" y="3376613"/>
          <p14:tracePt t="79497" x="9525000" y="3376613"/>
          <p14:tracePt t="79501" x="9534525" y="3367088"/>
          <p14:tracePt t="79511" x="9544050" y="3367088"/>
          <p14:tracePt t="79517" x="9544050" y="3357563"/>
          <p14:tracePt t="79528" x="9544050" y="3328988"/>
          <p14:tracePt t="79537" x="9544050" y="3311525"/>
          <p14:tracePt t="79551" x="9544050" y="3292475"/>
          <p14:tracePt t="79560" x="9534525" y="3273425"/>
          <p14:tracePt t="79567" x="9525000" y="3263900"/>
          <p14:tracePt t="79577" x="9515475" y="3235325"/>
          <p14:tracePt t="79581" x="9505950" y="3206750"/>
          <p14:tracePt t="79594" x="9496425" y="3197225"/>
          <p14:tracePt t="79597" x="9467850" y="3168650"/>
          <p14:tracePt t="79609" x="9448800" y="3140075"/>
          <p14:tracePt t="79617" x="9439275" y="3121025"/>
          <p14:tracePt t="79623" x="9401175" y="3084513"/>
          <p14:tracePt t="79633" x="9372600" y="3055938"/>
          <p14:tracePt t="79637" x="9336088" y="3027363"/>
          <p14:tracePt t="79647" x="9317038" y="2998788"/>
          <p14:tracePt t="79659" x="9288463" y="2979738"/>
          <p14:tracePt t="79661" x="9240838" y="2960688"/>
          <p14:tracePt t="79673" x="9221788" y="2941638"/>
          <p14:tracePt t="79677" x="9174163" y="2922588"/>
          <p14:tracePt t="79687" x="9128125" y="2903538"/>
          <p14:tracePt t="79697" x="9090025" y="2903538"/>
          <p14:tracePt t="79703" x="9070975" y="2894013"/>
          <p14:tracePt t="79714" x="9032875" y="2894013"/>
          <p14:tracePt t="79717" x="9004300" y="2894013"/>
          <p14:tracePt t="79728" x="8975725" y="2894013"/>
          <p14:tracePt t="79737" x="8966200" y="2894013"/>
          <p14:tracePt t="79744" x="8956675" y="2894013"/>
          <p14:tracePt t="79753" x="8947150" y="2894013"/>
          <p14:tracePt t="79758" x="8937625" y="2894013"/>
          <p14:tracePt t="79769" x="8928100" y="2894013"/>
          <p14:tracePt t="79780" x="8918575" y="2913063"/>
          <p14:tracePt t="79783" x="8910638" y="2932113"/>
          <p14:tracePt t="79795" x="8901113" y="2941638"/>
          <p14:tracePt t="79799" x="8891588" y="2951163"/>
          <p14:tracePt t="79811" x="8891588" y="2960688"/>
          <p14:tracePt t="79819" x="8891588" y="2970213"/>
          <p14:tracePt t="79823" x="8882063" y="2989263"/>
          <p14:tracePt t="79833" x="8882063" y="2998788"/>
          <p14:tracePt t="79849" x="8882063" y="3017838"/>
          <p14:tracePt t="80677" x="8901113" y="3017838"/>
          <p14:tracePt t="80687" x="8910638" y="3017838"/>
          <p14:tracePt t="80698" x="8918575" y="3017838"/>
          <p14:tracePt t="86839" x="8901113" y="3017838"/>
          <p14:tracePt t="86849" x="8796338" y="2979738"/>
          <p14:tracePt t="86859" x="8683625" y="2941638"/>
          <p14:tracePt t="86865" x="8466138" y="2894013"/>
          <p14:tracePt t="86877" x="8323263" y="2865438"/>
          <p14:tracePt t="86880" x="8191500" y="2838450"/>
          <p14:tracePt t="86889" x="8077200" y="2809875"/>
          <p14:tracePt t="86899" x="7974013" y="2790825"/>
          <p14:tracePt t="86905" x="7859713" y="2762250"/>
          <p14:tracePt t="86915" x="7727950" y="2743200"/>
          <p14:tracePt t="86921" x="7623175" y="2733675"/>
          <p14:tracePt t="86931" x="7529513" y="2733675"/>
          <p14:tracePt t="86943" x="7434263" y="2724150"/>
          <p14:tracePt t="86946" x="7321550" y="2724150"/>
          <p14:tracePt t="86955" x="7226300" y="2724150"/>
          <p14:tracePt t="86963" x="7112000" y="2724150"/>
          <p14:tracePt t="86971" x="6980238" y="2724150"/>
          <p14:tracePt t="86981" x="6829425" y="2686050"/>
          <p14:tracePt t="86985" x="6705600" y="2676525"/>
          <p14:tracePt t="86996" x="6592888" y="2657475"/>
          <p14:tracePt t="87001" x="6423025" y="2628900"/>
          <p14:tracePt t="87013" x="6289675" y="2611438"/>
          <p14:tracePt t="87021" x="6167438" y="2582863"/>
          <p14:tracePt t="87029" x="6034088" y="2573338"/>
          <p14:tracePt t="87037" x="5921375" y="2573338"/>
          <p14:tracePt t="87043" x="5788025" y="2554288"/>
          <p14:tracePt t="87051" x="5656263" y="2544763"/>
          <p14:tracePt t="87063" x="5524500" y="2544763"/>
          <p14:tracePt t="87067" x="5372100" y="2544763"/>
          <p14:tracePt t="87079" x="5259388" y="2544763"/>
          <p14:tracePt t="87081" x="5126038" y="2544763"/>
          <p14:tracePt t="87093" x="4984750" y="2563813"/>
          <p14:tracePt t="87101" x="4870450" y="2563813"/>
          <p14:tracePt t="87110" x="4738688" y="2573338"/>
          <p14:tracePt t="87117" x="4587875" y="2601913"/>
          <p14:tracePt t="87126" x="4435475" y="2638425"/>
          <p14:tracePt t="87133" x="4294188" y="2686050"/>
          <p14:tracePt t="87143" x="4162425" y="2724150"/>
          <p14:tracePt t="87147" x="4057650" y="2771775"/>
          <p14:tracePt t="87160" x="3935413" y="2819400"/>
          <p14:tracePt t="87163" x="3840163" y="2847975"/>
          <p14:tracePt t="87176" x="3754438" y="2874963"/>
          <p14:tracePt t="87183" x="3689350" y="2913063"/>
          <p14:tracePt t="87187" x="3613150" y="2941638"/>
          <p14:tracePt t="87197" x="3565525" y="2960688"/>
          <p14:tracePt t="87203" x="3498850" y="2970213"/>
          <p14:tracePt t="87213" x="3452813" y="2989263"/>
          <p14:tracePt t="87226" x="3395663" y="2998788"/>
          <p14:tracePt t="87229" x="3328988" y="3008313"/>
          <p14:tracePt t="87239" x="3273425" y="3008313"/>
          <p14:tracePt t="87243" x="3225800" y="3036888"/>
          <p14:tracePt t="87253" x="3159125" y="3055938"/>
          <p14:tracePt t="87263" x="3130550" y="3092450"/>
          <p14:tracePt t="87269" x="3027363" y="3121025"/>
          <p14:tracePt t="87279" x="2979738" y="3168650"/>
          <p14:tracePt t="87283" x="2941638" y="3225800"/>
          <p14:tracePt t="87294" x="2903538" y="3273425"/>
          <p14:tracePt t="87303" x="2865438" y="3338513"/>
          <p14:tracePt t="87311" x="2846388" y="3367088"/>
          <p14:tracePt t="87319" x="2809875" y="3433763"/>
          <p14:tracePt t="87326" x="2781300" y="3490913"/>
          <p14:tracePt t="87333" x="2752725" y="3575050"/>
          <p14:tracePt t="87343" x="2752725" y="3603625"/>
          <p14:tracePt t="87349" x="2743200" y="3660775"/>
          <p14:tracePt t="87360" x="2743200" y="3727450"/>
          <p14:tracePt t="87365" x="2743200" y="3756025"/>
          <p14:tracePt t="87377" x="2743200" y="3792538"/>
          <p14:tracePt t="87385" x="2752725" y="3811588"/>
          <p14:tracePt t="87389" x="2752725" y="3830638"/>
          <p14:tracePt t="87399" x="2762250" y="3830638"/>
          <p14:tracePt t="87405" x="2762250" y="3840163"/>
          <p14:tracePt t="87415" x="2771775" y="3840163"/>
          <p14:tracePt t="87430" x="2781300" y="3849688"/>
          <p14:tracePt t="87455" x="2790825" y="3849688"/>
          <p14:tracePt t="87485" x="2800350" y="3859213"/>
          <p14:tracePt t="87511" x="2809875" y="3859213"/>
          <p14:tracePt t="87521" x="2827338" y="3859213"/>
          <p14:tracePt t="87526" x="2846388" y="3859213"/>
          <p14:tracePt t="87535" x="2855913" y="3859213"/>
          <p14:tracePt t="87546" x="2913063" y="3859213"/>
          <p14:tracePt t="87551" x="2951163" y="3859213"/>
          <p14:tracePt t="87563" x="2989263" y="3859213"/>
          <p14:tracePt t="87567" x="3017838" y="3859213"/>
          <p14:tracePt t="87576" x="3036888" y="3859213"/>
          <p14:tracePt t="87587" x="3073400" y="3849688"/>
          <p14:tracePt t="87593" x="3101975" y="3840163"/>
          <p14:tracePt t="87601" x="3111500" y="3840163"/>
          <p14:tracePt t="87609" x="3140075" y="3830638"/>
          <p14:tracePt t="87617" x="3159125" y="3830638"/>
          <p14:tracePt t="87629" x="3178175" y="3802063"/>
          <p14:tracePt t="87631" x="3187700" y="3802063"/>
          <p14:tracePt t="87659" x="3187700" y="3792538"/>
          <p14:tracePt t="87667" x="3187700" y="3773488"/>
          <p14:tracePt t="87676" x="3187700" y="3765550"/>
          <p14:tracePt t="87681" x="3187700" y="3746500"/>
          <p14:tracePt t="87687" x="3187700" y="3736975"/>
          <p14:tracePt t="87709" x="3187700" y="3727450"/>
          <p14:tracePt t="87713" x="3187700" y="3717925"/>
          <p14:tracePt t="87726" x="3187700" y="3698875"/>
          <p14:tracePt t="87728" x="3187700" y="3689350"/>
          <p14:tracePt t="87737" x="3187700" y="3670300"/>
          <p14:tracePt t="87747" x="3187700" y="3651250"/>
          <p14:tracePt t="87753" x="3187700" y="3632200"/>
          <p14:tracePt t="87763" x="3168650" y="3613150"/>
          <p14:tracePt t="87767" x="3140075" y="3565525"/>
          <p14:tracePt t="87778" x="3121025" y="3546475"/>
          <p14:tracePt t="87787" x="3082925" y="3538538"/>
          <p14:tracePt t="87793" x="3054350" y="3529013"/>
          <p14:tracePt t="87803" x="3027363" y="3509963"/>
          <p14:tracePt t="87810" x="2989263" y="3500438"/>
          <p14:tracePt t="87819" x="2970213" y="3500438"/>
          <p14:tracePt t="87830" x="2941638" y="3490913"/>
          <p14:tracePt t="87833" x="2913063" y="3471863"/>
          <p14:tracePt t="87843" x="2865438" y="3462338"/>
          <p14:tracePt t="87849" x="2846388" y="3462338"/>
          <p14:tracePt t="87860" x="2819400" y="3462338"/>
          <p14:tracePt t="87869" x="2790825" y="3462338"/>
          <p14:tracePt t="87877" x="2762250" y="3462338"/>
          <p14:tracePt t="87883" x="2714625" y="3462338"/>
          <p14:tracePt t="87889" x="2686050" y="3462338"/>
          <p14:tracePt t="87899" x="2657475" y="3462338"/>
          <p14:tracePt t="87910" x="2609850" y="3462338"/>
          <p14:tracePt t="87915" x="2582863" y="3462338"/>
          <p14:tracePt t="87927" x="2554288" y="3481388"/>
          <p14:tracePt t="87930" x="2535238" y="3481388"/>
          <p14:tracePt t="87939" x="2506663" y="3500438"/>
          <p14:tracePt t="87949" x="2487613" y="3500438"/>
          <p14:tracePt t="87955" x="2468563" y="3500438"/>
          <p14:tracePt t="87965" x="2468563" y="3509963"/>
          <p14:tracePt t="87969" x="2459038" y="3509963"/>
          <p14:tracePt t="87979" x="2449513" y="3509963"/>
          <p14:tracePt t="87989" x="2439988" y="3509963"/>
          <p14:tracePt t="87996" x="2439988" y="3519488"/>
          <p14:tracePt t="88010" x="2430463" y="3529013"/>
          <p14:tracePt t="88021" x="2411413" y="3556000"/>
          <p14:tracePt t="88031" x="2411413" y="3575050"/>
          <p14:tracePt t="88035" x="2401888" y="3594100"/>
          <p14:tracePt t="88047" x="2392363" y="3622675"/>
          <p14:tracePt t="88049" x="2392363" y="3641725"/>
          <p14:tracePt t="88063" x="2392363" y="3660775"/>
          <p14:tracePt t="88071" x="2392363" y="3679825"/>
          <p14:tracePt t="88076" x="2392363" y="3689350"/>
          <p14:tracePt t="88085" x="2392363" y="3708400"/>
          <p14:tracePt t="88093" x="2392363" y="3717925"/>
          <p14:tracePt t="88101" x="2392363" y="3736975"/>
          <p14:tracePt t="88113" x="2392363" y="3746500"/>
          <p14:tracePt t="88115" x="2392363" y="3765550"/>
          <p14:tracePt t="88129" x="2392363" y="3802063"/>
          <p14:tracePt t="88131" x="2392363" y="3821113"/>
          <p14:tracePt t="88143" x="2411413" y="3849688"/>
          <p14:tracePt t="88151" x="2420938" y="3868738"/>
          <p14:tracePt t="88160" x="2430463" y="3878263"/>
          <p14:tracePt t="88165" x="2439988" y="3897313"/>
          <p14:tracePt t="88171" x="2449513" y="3916363"/>
          <p14:tracePt t="88181" x="2487613" y="3935413"/>
          <p14:tracePt t="88194" x="2487613" y="3944938"/>
          <p14:tracePt t="88197" x="2497138" y="3963988"/>
          <p14:tracePt t="88209" x="2525713" y="3983038"/>
          <p14:tracePt t="88213" x="2525713" y="3992563"/>
          <p14:tracePt t="88221" x="2544763" y="4000500"/>
          <p14:tracePt t="88231" x="2582863" y="4010025"/>
          <p14:tracePt t="88237" x="2619375" y="4019550"/>
          <p14:tracePt t="88247" x="2638425" y="4019550"/>
          <p14:tracePt t="88253" x="2686050" y="4038600"/>
          <p14:tracePt t="88262" x="2819400" y="4057650"/>
          <p14:tracePt t="88271" x="2894013" y="4057650"/>
          <p14:tracePt t="88279" x="2951163" y="4057650"/>
          <p14:tracePt t="88287" x="3036888" y="4057650"/>
          <p14:tracePt t="88293" x="3111500" y="4057650"/>
          <p14:tracePt t="88303" x="3187700" y="4057650"/>
          <p14:tracePt t="88313" x="3225800" y="4057650"/>
          <p14:tracePt t="88317" x="3300413" y="4057650"/>
          <p14:tracePt t="88329" x="3338513" y="4057650"/>
          <p14:tracePt t="88333" x="3395663" y="4057650"/>
          <p14:tracePt t="88343" x="3462338" y="4057650"/>
          <p14:tracePt t="88353" x="3517900" y="4057650"/>
          <p14:tracePt t="88359" x="3546475" y="4057650"/>
          <p14:tracePt t="88369" x="3584575" y="4057650"/>
          <p14:tracePt t="88376" x="3603625" y="4057650"/>
          <p14:tracePt t="88383" x="3641725" y="4048125"/>
          <p14:tracePt t="88399" x="3651250" y="4038600"/>
          <p14:tracePt t="88410" x="3651250" y="4029075"/>
          <p14:tracePt t="88426" x="3651250" y="4010025"/>
          <p14:tracePt t="88430" x="3651250" y="4000500"/>
          <p14:tracePt t="88465" x="3651250" y="3983038"/>
          <p14:tracePt t="88493" x="3651250" y="3973513"/>
          <p14:tracePt t="89125" x="3651250" y="3963988"/>
          <p14:tracePt t="89231" x="3651250" y="3954463"/>
          <p14:tracePt t="89691" x="3641725" y="3954463"/>
          <p14:tracePt t="89741" x="3632200" y="3954463"/>
          <p14:tracePt t="89745" x="3613150" y="3954463"/>
          <p14:tracePt t="89755" x="3594100" y="3954463"/>
          <p14:tracePt t="89763" x="3584575" y="3954463"/>
          <p14:tracePt t="89781" x="3575050" y="3954463"/>
          <p14:tracePt t="89787" x="3556000" y="3954463"/>
          <p14:tracePt t="89797" x="3536950" y="3954463"/>
          <p14:tracePt t="89801" x="3517900" y="3954463"/>
          <p14:tracePt t="89812" x="3498850" y="3954463"/>
          <p14:tracePt t="89821" x="3481388" y="3954463"/>
          <p14:tracePt t="89829" x="3452813" y="3944938"/>
          <p14:tracePt t="89837" x="3443288" y="3935413"/>
          <p14:tracePt t="89842" x="3414713" y="3916363"/>
          <p14:tracePt t="89851" x="3395663" y="3897313"/>
          <p14:tracePt t="89863" x="3376613" y="3878263"/>
          <p14:tracePt t="89867" x="3348038" y="3840163"/>
          <p14:tracePt t="89879" x="3319463" y="3821113"/>
          <p14:tracePt t="89883" x="3281363" y="3792538"/>
          <p14:tracePt t="89894" x="3281363" y="3783013"/>
          <p14:tracePt t="89903" x="3254375" y="3756025"/>
          <p14:tracePt t="89909" x="3235325" y="3746500"/>
          <p14:tracePt t="89917" x="3206750" y="3727450"/>
          <p14:tracePt t="89926" x="3178175" y="3698875"/>
          <p14:tracePt t="89933" x="3159125" y="3689350"/>
          <p14:tracePt t="89943" x="3130550" y="3679825"/>
          <p14:tracePt t="89947" x="3092450" y="3670300"/>
          <p14:tracePt t="89960" x="3073400" y="3660775"/>
          <p14:tracePt t="89976" x="3046413" y="3651250"/>
          <p14:tracePt t="89983" x="3027363" y="3641725"/>
          <p14:tracePt t="89987" x="3017838" y="3641725"/>
          <p14:tracePt t="89997" x="2989263" y="3632200"/>
          <p14:tracePt t="90003" x="2970213" y="3622675"/>
          <p14:tracePt t="90013" x="2960688" y="3622675"/>
          <p14:tracePt t="90026" x="2932113" y="3613150"/>
          <p14:tracePt t="90030" x="2913063" y="3603625"/>
          <p14:tracePt t="90040" x="2894013" y="3594100"/>
          <p14:tracePt t="90044" x="2874963" y="3594100"/>
          <p14:tracePt t="90053" x="2846388" y="3584575"/>
          <p14:tracePt t="90063" x="2819400" y="3565525"/>
          <p14:tracePt t="90069" x="2809875" y="3565525"/>
          <p14:tracePt t="90080" x="2790825" y="3556000"/>
          <p14:tracePt t="90085" x="2752725" y="3546475"/>
          <p14:tracePt t="90095" x="2733675" y="3529013"/>
          <p14:tracePt t="90105" x="2714625" y="3519488"/>
          <p14:tracePt t="90109" x="2695575" y="3500438"/>
          <p14:tracePt t="90119" x="2676525" y="3471863"/>
          <p14:tracePt t="90126" x="2592388" y="3395663"/>
          <p14:tracePt t="90135" x="2563813" y="3348038"/>
          <p14:tracePt t="90143" x="2525713" y="3302000"/>
          <p14:tracePt t="90151" x="2468563" y="3263900"/>
          <p14:tracePt t="90163" x="2439988" y="3216275"/>
          <p14:tracePt t="90165" x="2382838" y="3178175"/>
          <p14:tracePt t="90176" x="2365375" y="3140075"/>
          <p14:tracePt t="90181" x="2336800" y="3111500"/>
          <p14:tracePt t="90193" x="2298700" y="3065463"/>
          <p14:tracePt t="90201" x="2260600" y="3027363"/>
          <p14:tracePt t="90209" x="2232025" y="2998788"/>
          <p14:tracePt t="90215" x="2212975" y="2960688"/>
          <p14:tracePt t="90221" x="2174875" y="2932113"/>
          <p14:tracePt t="90231" x="2155825" y="2903538"/>
          <p14:tracePt t="90243" x="2119313" y="2865438"/>
          <p14:tracePt t="90247" x="2109788" y="2847975"/>
          <p14:tracePt t="90259" x="2090738" y="2819400"/>
          <p14:tracePt t="90271" x="2081213" y="2800350"/>
          <p14:tracePt t="90281" x="2062163" y="2781300"/>
          <p14:tracePt t="90287" x="2062163" y="2771775"/>
          <p14:tracePt t="90297" x="2062163" y="2752725"/>
          <p14:tracePt t="90301" x="2062163" y="2733675"/>
          <p14:tracePt t="90313" x="2062163" y="2724150"/>
          <p14:tracePt t="90321" x="2062163" y="2705100"/>
          <p14:tracePt t="90329" x="2062163" y="2686050"/>
          <p14:tracePt t="90337" x="2062163" y="2676525"/>
          <p14:tracePt t="90343" x="2062163" y="2667000"/>
          <p14:tracePt t="90353" x="2062163" y="2647950"/>
          <p14:tracePt t="90367" x="2062163" y="2628900"/>
          <p14:tracePt t="90379" x="2062163" y="2620963"/>
          <p14:tracePt t="90383" x="2071688" y="2611438"/>
          <p14:tracePt t="90395" x="2090738" y="2592388"/>
          <p14:tracePt t="90403" x="2090738" y="2582863"/>
          <p14:tracePt t="90409" x="2100263" y="2582863"/>
          <p14:tracePt t="90417" x="2128838" y="2563813"/>
          <p14:tracePt t="90426" x="2146300" y="2554288"/>
          <p14:tracePt t="90433" x="2165350" y="2544763"/>
          <p14:tracePt t="90445" x="2260600" y="2506663"/>
          <p14:tracePt t="90449" x="2289175" y="2497138"/>
          <p14:tracePt t="90459" x="2346325" y="2487613"/>
          <p14:tracePt t="90463" x="2392363" y="2459038"/>
          <p14:tracePt t="90476" x="2439988" y="2449513"/>
          <p14:tracePt t="90483" x="2487613" y="2430463"/>
          <p14:tracePt t="90491" x="2535238" y="2420938"/>
          <p14:tracePt t="90499" x="2592388" y="2393950"/>
          <p14:tracePt t="90503" x="2657475" y="2384425"/>
          <p14:tracePt t="90513" x="2714625" y="2365375"/>
          <p14:tracePt t="90526" x="2781300" y="2355850"/>
          <p14:tracePt t="90529" x="2809875" y="2355850"/>
          <p14:tracePt t="90542" x="2865438" y="2355850"/>
          <p14:tracePt t="90545" x="2922588" y="2355850"/>
          <p14:tracePt t="90555" x="2979738" y="2355850"/>
          <p14:tracePt t="90565" x="3046413" y="2355850"/>
          <p14:tracePt t="90569" x="3082925" y="2355850"/>
          <p14:tracePt t="90579" x="3130550" y="2355850"/>
          <p14:tracePt t="90585" x="3187700" y="2346325"/>
          <p14:tracePt t="90594" x="3216275" y="2346325"/>
          <p14:tracePt t="90605" x="3235325" y="2346325"/>
          <p14:tracePt t="90609" x="3273425" y="2346325"/>
          <p14:tracePt t="90626" x="3338513" y="2336800"/>
          <p14:tracePt t="90635" x="3367088" y="2336800"/>
          <p14:tracePt t="90647" x="3395663" y="2327275"/>
          <p14:tracePt t="90652" x="3414713" y="2327275"/>
          <p14:tracePt t="90660" x="3433763" y="2327275"/>
          <p14:tracePt t="90665" x="3452813" y="2327275"/>
          <p14:tracePt t="90676" x="3471863" y="2317750"/>
          <p14:tracePt t="90685" x="3490913" y="2317750"/>
          <p14:tracePt t="90701" x="3498850" y="2317750"/>
          <p14:tracePt t="90705" x="3508375" y="2317750"/>
          <p14:tracePt t="92657" x="3498850" y="2317750"/>
          <p14:tracePt t="92667" x="3481388" y="2317750"/>
          <p14:tracePt t="92675" x="3471863" y="2317750"/>
          <p14:tracePt t="92683" x="3462338" y="2317750"/>
          <p14:tracePt t="92697" x="3452813" y="2317750"/>
          <p14:tracePt t="92709" x="3433763" y="2317750"/>
          <p14:tracePt t="92713" x="3405188" y="2317750"/>
          <p14:tracePt t="92726" x="3386138" y="2317750"/>
          <p14:tracePt t="92729" x="3367088" y="2317750"/>
          <p14:tracePt t="92737" x="3348038" y="2317750"/>
          <p14:tracePt t="92747" x="3328988" y="2317750"/>
          <p14:tracePt t="92753" x="3309938" y="2317750"/>
          <p14:tracePt t="92763" x="3281363" y="2317750"/>
          <p14:tracePt t="92769" x="3263900" y="2317750"/>
          <p14:tracePt t="92780" x="3244850" y="2317750"/>
          <p14:tracePt t="92792" x="3197225" y="2317750"/>
          <p14:tracePt t="92793" x="3159125" y="2327275"/>
          <p14:tracePt t="92803" x="3111500" y="2336800"/>
          <p14:tracePt t="92809" x="3073400" y="2346325"/>
          <p14:tracePt t="92819" x="3008313" y="2346325"/>
          <p14:tracePt t="92829" x="2951163" y="2355850"/>
          <p14:tracePt t="92833" x="2865438" y="2384425"/>
          <p14:tracePt t="92845" x="2790825" y="2401888"/>
          <p14:tracePt t="92849" x="2686050" y="2411413"/>
          <p14:tracePt t="92859" x="2573338" y="2439988"/>
          <p14:tracePt t="92869" x="2468563" y="2468563"/>
          <p14:tracePt t="92877" x="2355850" y="2497138"/>
          <p14:tracePt t="92885" x="2260600" y="2525713"/>
          <p14:tracePt t="92892" x="2155825" y="2554288"/>
          <p14:tracePt t="92899" x="2052638" y="2582863"/>
          <p14:tracePt t="92909" x="1976438" y="2611438"/>
          <p14:tracePt t="92915" x="1892300" y="2628900"/>
          <p14:tracePt t="92926" x="1854200" y="2638425"/>
          <p14:tracePt t="92929" x="1787525" y="2657475"/>
          <p14:tracePt t="92943" x="1720850" y="2686050"/>
          <p14:tracePt t="92951" x="1693863" y="2705100"/>
          <p14:tracePt t="92955" x="1646238" y="2743200"/>
          <p14:tracePt t="92965" x="1598613" y="2781300"/>
          <p14:tracePt t="92969" x="1560513" y="2819400"/>
          <p14:tracePt t="92979" x="1512888" y="2847975"/>
          <p14:tracePt t="92992" x="1474788" y="2903538"/>
          <p14:tracePt t="92996" x="1438275" y="2951163"/>
          <p14:tracePt t="93005" x="1400175" y="2998788"/>
          <p14:tracePt t="93013" x="1362075" y="3046413"/>
          <p14:tracePt t="93021" x="1333500" y="3084513"/>
          <p14:tracePt t="93031" x="1285875" y="3168650"/>
          <p14:tracePt t="93035" x="1257300" y="3216275"/>
          <p14:tracePt t="93045" x="1239838" y="3254375"/>
          <p14:tracePt t="93051" x="1220788" y="3319463"/>
          <p14:tracePt t="93063" x="1201738" y="3386138"/>
          <p14:tracePt t="93071" x="1201738" y="3443288"/>
          <p14:tracePt t="93075" x="1201738" y="3500438"/>
          <p14:tracePt t="93085" x="1211263" y="3584575"/>
          <p14:tracePt t="93093" x="1220788" y="3641725"/>
          <p14:tracePt t="93101" x="1247775" y="3727450"/>
          <p14:tracePt t="93112" x="1276350" y="3802063"/>
          <p14:tracePt t="93117" x="1314450" y="3868738"/>
          <p14:tracePt t="93129" x="1343025" y="3916363"/>
          <p14:tracePt t="93131" x="1362075" y="3983038"/>
          <p14:tracePt t="93142" x="1400175" y="4048125"/>
          <p14:tracePt t="93151" x="1457325" y="4105275"/>
          <p14:tracePt t="93159" x="1493838" y="4152900"/>
          <p14:tracePt t="93167" x="1531938" y="4200525"/>
          <p14:tracePt t="93171" x="1560513" y="4229100"/>
          <p14:tracePt t="93181" x="1598613" y="4265613"/>
          <p14:tracePt t="93193" x="1627188" y="4294188"/>
          <p14:tracePt t="93197" x="1646238" y="4303713"/>
          <p14:tracePt t="93209" x="1665288" y="4332288"/>
          <p14:tracePt t="93214" x="1684338" y="4351338"/>
          <p14:tracePt t="93226" x="1720850" y="4360863"/>
          <p14:tracePt t="93233" x="1749425" y="4379913"/>
          <p14:tracePt t="93237" x="1797050" y="4398963"/>
          <p14:tracePt t="93247" x="1863725" y="4427538"/>
          <p14:tracePt t="93253" x="1901825" y="4437063"/>
          <p14:tracePt t="93263" x="1985963" y="4464050"/>
          <p14:tracePt t="93275" x="2043113" y="4473575"/>
          <p14:tracePt t="93279" x="2109788" y="4473575"/>
          <p14:tracePt t="93287" x="2203450" y="4473575"/>
          <p14:tracePt t="93295" x="2298700" y="4473575"/>
          <p14:tracePt t="93303" x="2392363" y="4473575"/>
          <p14:tracePt t="93313" x="2487613" y="4473575"/>
          <p14:tracePt t="93319" x="2563813" y="4473575"/>
          <p14:tracePt t="93329" x="2657475" y="4473575"/>
          <p14:tracePt t="93333" x="2724150" y="4464050"/>
          <p14:tracePt t="93345" x="2781300" y="4446588"/>
          <p14:tracePt t="93353" x="2819400" y="4446588"/>
          <p14:tracePt t="93359" x="2855913" y="4427538"/>
          <p14:tracePt t="93369" x="2894013" y="4418013"/>
          <p14:tracePt t="93375" x="2913063" y="4398963"/>
          <p14:tracePt t="93383" x="2932113" y="4389438"/>
          <p14:tracePt t="93395" x="2951163" y="4370388"/>
          <p14:tracePt t="93399" x="2960688" y="4351338"/>
          <p14:tracePt t="93409" x="2979738" y="4322763"/>
          <p14:tracePt t="93415" x="2989263" y="4294188"/>
          <p14:tracePt t="93426" x="3008313" y="4275138"/>
          <p14:tracePt t="93435" x="3027363" y="4256088"/>
          <p14:tracePt t="93449" x="3046413" y="4229100"/>
          <p14:tracePt t="93455" x="3063875" y="4191000"/>
          <p14:tracePt t="93463" x="3073400" y="4171950"/>
          <p14:tracePt t="93476" x="3101975" y="4143375"/>
          <p14:tracePt t="93479" x="3140075" y="4105275"/>
          <p14:tracePt t="93492" x="3149600" y="4086225"/>
          <p14:tracePt t="93495" x="3178175" y="4057650"/>
          <p14:tracePt t="93505" x="3187700" y="4038600"/>
          <p14:tracePt t="93515" x="3197225" y="4029075"/>
          <p14:tracePt t="93519" x="3216275" y="4000500"/>
          <p14:tracePt t="93531" x="3225800" y="3992563"/>
          <p14:tracePt t="93535" x="3244850" y="3973513"/>
          <p14:tracePt t="93546" x="3244850" y="3963988"/>
          <p14:tracePt t="93555" x="3254375" y="3944938"/>
          <p14:tracePt t="93559" x="3273425" y="3925888"/>
          <p14:tracePt t="93571" x="3273425" y="3916363"/>
          <p14:tracePt t="93575" x="3273425" y="3906838"/>
          <p14:tracePt t="93585" x="3273425" y="3897313"/>
          <p14:tracePt t="93596" x="3273425" y="3887788"/>
          <p14:tracePt t="93601" x="3281363" y="3878263"/>
          <p14:tracePt t="93613" x="3281363" y="3859213"/>
          <p14:tracePt t="93627" x="3281363" y="3849688"/>
          <p14:tracePt t="93635" x="3281363" y="3840163"/>
          <p14:tracePt t="93655" x="3281363" y="3830638"/>
          <p14:tracePt t="93681" x="3281363" y="3821113"/>
          <p14:tracePt t="97595" x="3281363" y="3830638"/>
          <p14:tracePt t="97687" x="3290888" y="3830638"/>
          <p14:tracePt t="97701" x="3300413" y="3830638"/>
          <p14:tracePt t="97837" x="3309938" y="3830638"/>
          <p14:tracePt t="97847" x="3319463" y="3830638"/>
          <p14:tracePt t="97858" x="3328988" y="3830638"/>
          <p14:tracePt t="97863" x="3338513" y="3830638"/>
          <p14:tracePt t="97878" x="3357563" y="3830638"/>
          <p14:tracePt t="97887" x="3367088" y="3830638"/>
          <p14:tracePt t="97899" x="3376613" y="3830638"/>
          <p14:tracePt t="97903" x="3386138" y="3830638"/>
          <p14:tracePt t="97913" x="3395663" y="3830638"/>
          <p14:tracePt t="97917" x="3405188" y="3830638"/>
          <p14:tracePt t="98075" x="3414713" y="3830638"/>
          <p14:tracePt t="98089" x="3424238" y="3830638"/>
          <p14:tracePt t="98099" x="3424238" y="3840163"/>
          <p14:tracePt t="98108" x="3433763" y="3840163"/>
          <p14:tracePt t="98119" x="3443288" y="3840163"/>
          <p14:tracePt t="98161" x="3452813" y="3849688"/>
          <p14:tracePt t="98169" x="3462338" y="3849688"/>
          <p14:tracePt t="98221" x="3471863" y="3859213"/>
          <p14:tracePt t="98226" x="3490913" y="3859213"/>
          <p14:tracePt t="98241" x="3498850" y="3868738"/>
          <p14:tracePt t="98251" x="3508375" y="3868738"/>
          <p14:tracePt t="98265" x="3517900" y="3878263"/>
          <p14:tracePt t="98276" x="3536950" y="3878263"/>
          <p14:tracePt t="98292" x="3546475" y="3887788"/>
          <p14:tracePt t="98301" x="3565525" y="3897313"/>
          <p14:tracePt t="98308" x="3575050" y="3897313"/>
          <p14:tracePt t="98317" x="3584575" y="3897313"/>
          <p14:tracePt t="98343" x="3594100" y="3897313"/>
          <p14:tracePt t="98362" x="3603625" y="3897313"/>
          <p14:tracePt t="98387" x="3613150" y="3897313"/>
          <p14:tracePt t="98413" x="3622675" y="3897313"/>
          <p14:tracePt t="98438" x="3632200" y="3897313"/>
          <p14:tracePt t="98463" x="3641725" y="3897313"/>
          <p14:tracePt t="98468" x="3651250" y="3897313"/>
          <p14:tracePt t="98483" x="3660775" y="3897313"/>
          <p14:tracePt t="98508" x="3670300" y="3897313"/>
          <p14:tracePt t="98533" x="3679825" y="3897313"/>
          <p14:tracePt t="99047" x="3670300" y="3897313"/>
          <p14:tracePt t="99059" x="3670300" y="3906838"/>
          <p14:tracePt t="99951" x="3660775" y="3906838"/>
          <p14:tracePt t="99965" x="3651250" y="3906838"/>
          <p14:tracePt t="99975" x="3641725" y="3906838"/>
          <p14:tracePt t="104481" x="3632200" y="3906838"/>
          <p14:tracePt t="104485" x="3565525" y="3925888"/>
          <p14:tracePt t="104495" x="3508375" y="3925888"/>
          <p14:tracePt t="104501" x="3443288" y="3935413"/>
          <p14:tracePt t="104511" x="3367088" y="3944938"/>
          <p14:tracePt t="104525" x="3309938" y="3944938"/>
          <p14:tracePt t="104527" x="3244850" y="3963988"/>
          <p14:tracePt t="104535" x="3187700" y="3963988"/>
          <p14:tracePt t="104543" x="3130550" y="3963988"/>
          <p14:tracePt t="104551" x="3101975" y="3963988"/>
          <p14:tracePt t="104561" x="3063875" y="3963988"/>
          <p14:tracePt t="104565" x="3046413" y="3963988"/>
          <p14:tracePt t="104578" x="3027363" y="3963988"/>
          <p14:tracePt t="105721" x="3017838" y="3963988"/>
          <p14:tracePt t="105735" x="3008313" y="3963988"/>
          <p14:tracePt t="107229" x="3008313" y="3992563"/>
          <p14:tracePt t="107233" x="3008313" y="4029075"/>
          <p14:tracePt t="107245" x="3017838" y="4057650"/>
          <p14:tracePt t="107257" x="3027363" y="4095750"/>
          <p14:tracePt t="107261" x="3027363" y="4124325"/>
          <p14:tracePt t="107269" x="3036888" y="4143375"/>
          <p14:tracePt t="107277" x="3036888" y="4162425"/>
          <p14:tracePt t="107285" x="3046413" y="4171950"/>
          <p14:tracePt t="107295" x="3046413" y="4191000"/>
          <p14:tracePt t="107299" x="3054350" y="4210050"/>
          <p14:tracePt t="107311" x="3063875" y="4229100"/>
          <p14:tracePt t="107315" x="3063875" y="4237038"/>
          <p14:tracePt t="107328" x="3073400" y="4246563"/>
          <p14:tracePt t="107335" x="3082925" y="4265613"/>
          <p14:tracePt t="107340" x="3082925" y="4284663"/>
          <p14:tracePt t="107349" x="3092450" y="4294188"/>
          <p14:tracePt t="107357" x="3101975" y="4303713"/>
          <p14:tracePt t="107365" x="3101975" y="4322763"/>
          <p14:tracePt t="107381" x="3111500" y="4332288"/>
          <p14:tracePt t="107392" x="3111500" y="4351338"/>
          <p14:tracePt t="107415" x="3111500" y="4360863"/>
          <p14:tracePt t="107424" x="3121025" y="4370388"/>
          <p14:tracePt t="107435" x="3121025" y="4379913"/>
          <p14:tracePt t="107445" x="3121025" y="4389438"/>
          <p14:tracePt t="107473" x="3121025" y="4398963"/>
          <p14:tracePt t="107485" x="3130550" y="4398963"/>
          <p14:tracePt t="107497" x="3130550" y="4408488"/>
          <p14:tracePt t="107527" x="3130550" y="4418013"/>
          <p14:tracePt t="107541" x="3140075" y="4418013"/>
          <p14:tracePt t="107557" x="3140075" y="4427538"/>
          <p14:tracePt t="107793" x="3140075" y="4418013"/>
          <p14:tracePt t="107799" x="3140075" y="4398963"/>
          <p14:tracePt t="107810" x="3140075" y="4370388"/>
          <p14:tracePt t="107819" x="3140075" y="4341813"/>
          <p14:tracePt t="107827" x="3140075" y="4294188"/>
          <p14:tracePt t="107835" x="3121025" y="4275138"/>
          <p14:tracePt t="107840" x="3101975" y="4256088"/>
          <p14:tracePt t="107849" x="3082925" y="4237038"/>
          <p14:tracePt t="107860" x="3054350" y="4219575"/>
          <p14:tracePt t="107865" x="3027363" y="4219575"/>
          <p14:tracePt t="107877" x="3017838" y="4210050"/>
          <p14:tracePt t="107879" x="2989263" y="4210050"/>
          <p14:tracePt t="107890" x="2979738" y="4210050"/>
          <p14:tracePt t="107899" x="2941638" y="4210050"/>
          <p14:tracePt t="107907" x="2922588" y="4210050"/>
          <p14:tracePt t="107915" x="2894013" y="4210050"/>
          <p14:tracePt t="107919" x="2884488" y="4210050"/>
          <p14:tracePt t="107929" x="2874963" y="4210050"/>
          <p14:tracePt t="107940" x="2865438" y="4219575"/>
          <p14:tracePt t="107945" x="2855913" y="4219575"/>
          <p14:tracePt t="107957" x="2846388" y="4237038"/>
          <p14:tracePt t="107974" x="2836863" y="4256088"/>
          <p14:tracePt t="107981" x="2836863" y="4265613"/>
          <p14:tracePt t="107985" x="2836863" y="4284663"/>
          <p14:tracePt t="108001" x="2836863" y="4294188"/>
          <p14:tracePt t="108011" x="2846388" y="4313238"/>
          <p14:tracePt t="108025" x="2865438" y="4322763"/>
          <p14:tracePt t="108027" x="2884488" y="4332288"/>
          <p14:tracePt t="108035" x="2913063" y="4332288"/>
          <p14:tracePt t="108042" x="2932113" y="4332288"/>
          <p14:tracePt t="108051" x="3036888" y="4341813"/>
          <p14:tracePt t="108061" x="3092450" y="4341813"/>
          <p14:tracePt t="108067" x="3187700" y="4341813"/>
          <p14:tracePt t="108077" x="3263900" y="4341813"/>
          <p14:tracePt t="108081" x="3376613" y="4341813"/>
          <p14:tracePt t="108091" x="3490913" y="4341813"/>
          <p14:tracePt t="108101" x="3584575" y="4341813"/>
          <p14:tracePt t="108107" x="3689350" y="4341813"/>
          <p14:tracePt t="108117" x="3783013" y="4313238"/>
          <p14:tracePt t="108124" x="3868738" y="4294188"/>
          <p14:tracePt t="108131" x="3944938" y="4284663"/>
          <p14:tracePt t="108143" x="4010025" y="4275138"/>
          <p14:tracePt t="108147" x="4038600" y="4256088"/>
          <p14:tracePt t="108157" x="4067175" y="4246563"/>
          <p14:tracePt t="108163" x="4095750" y="4246563"/>
          <p14:tracePt t="108174" x="4133850" y="4246563"/>
          <p14:tracePt t="108183" x="4152900" y="4246563"/>
          <p14:tracePt t="108263" x="4114800" y="4246563"/>
          <p14:tracePt t="108269" x="4029075" y="4246563"/>
          <p14:tracePt t="108279" x="3971925" y="4246563"/>
          <p14:tracePt t="108283" x="3925888" y="4246563"/>
          <p14:tracePt t="108294" x="3868738" y="4256088"/>
          <p14:tracePt t="108303" x="3811588" y="4256088"/>
          <p14:tracePt t="108310" x="3725863" y="4265613"/>
          <p14:tracePt t="108319" x="3698875" y="4284663"/>
          <p14:tracePt t="108324" x="3660775" y="4294188"/>
          <p14:tracePt t="108333" x="3613150" y="4303713"/>
          <p14:tracePt t="108344" x="3584575" y="4303713"/>
          <p14:tracePt t="108349" x="3546475" y="4313238"/>
          <p14:tracePt t="108365" x="3527425" y="4313238"/>
          <p14:tracePt t="108383" x="3508375" y="4322763"/>
          <p14:tracePt t="108390" x="3498850" y="4322763"/>
          <p14:tracePt t="108399" x="3481388" y="4332288"/>
          <p14:tracePt t="108407" x="3462338" y="4341813"/>
          <p14:tracePt t="108415" x="3443288" y="4341813"/>
          <p14:tracePt t="108427" x="3424238" y="4351338"/>
          <p14:tracePt t="108429" x="3405188" y="4351338"/>
          <p14:tracePt t="108441" x="3376613" y="4360863"/>
          <p14:tracePt t="108445" x="3357563" y="4370388"/>
          <p14:tracePt t="108457" x="3338513" y="4370388"/>
          <p14:tracePt t="108465" x="3328988" y="4379913"/>
          <p14:tracePt t="108469" x="3309938" y="4379913"/>
          <p14:tracePt t="108495" x="3300413" y="4379913"/>
          <p14:tracePt t="108545" x="3290888" y="4379913"/>
          <p14:tracePt t="108565" x="3263900" y="4379913"/>
          <p14:tracePt t="108575" x="3244850" y="4379913"/>
          <p14:tracePt t="108585" x="3216275" y="4379913"/>
          <p14:tracePt t="108593" x="3197225" y="4379913"/>
          <p14:tracePt t="108601" x="3178175" y="4379913"/>
          <p14:tracePt t="108608" x="3168650" y="4379913"/>
          <p14:tracePt t="108615" x="3159125" y="4379913"/>
          <p14:tracePt t="108627" x="3149600" y="4379913"/>
          <p14:tracePt t="108631" x="3140075" y="4379913"/>
          <p14:tracePt t="108643" x="3130550" y="4379913"/>
          <p14:tracePt t="108647" x="3121025" y="4379913"/>
          <p14:tracePt t="108657" x="3111500" y="4379913"/>
          <p14:tracePt t="108667" x="3092450" y="4379913"/>
          <p14:tracePt t="108674" x="3063875" y="4379913"/>
          <p14:tracePt t="108681" x="3046413" y="4379913"/>
          <p14:tracePt t="108691" x="3027363" y="4379913"/>
          <p14:tracePt t="108697" x="3008313" y="4379913"/>
          <p14:tracePt t="108707" x="2998788" y="4379913"/>
          <p14:tracePt t="108712" x="2989263" y="4379913"/>
          <p14:tracePt t="108724" x="2979738" y="4379913"/>
          <p14:tracePt t="108857" x="2951163" y="4379913"/>
          <p14:tracePt t="108869" x="2903538" y="4379913"/>
          <p14:tracePt t="108874" x="2846388" y="4379913"/>
          <p14:tracePt t="108883" x="2771775" y="4360863"/>
          <p14:tracePt t="108890" x="2686050" y="4360863"/>
          <p14:tracePt t="108899" x="2657475" y="4351338"/>
          <p14:tracePt t="108910" x="2582863" y="4341813"/>
          <p14:tracePt t="108913" x="2544763" y="4332288"/>
          <p14:tracePt t="108924" x="2506663" y="4322763"/>
          <p14:tracePt t="108929" x="2497138" y="4322763"/>
          <p14:tracePt t="108940" x="2478088" y="4322763"/>
          <p14:tracePt t="108949" x="2468563" y="4313238"/>
          <p14:tracePt t="108995" x="2468563" y="4303713"/>
          <p14:tracePt t="109009" x="2478088" y="4303713"/>
          <p14:tracePt t="109019" x="2487613" y="4294188"/>
          <p14:tracePt t="109029" x="2497138" y="4294188"/>
          <p14:tracePt t="109035" x="2506663" y="4284663"/>
          <p14:tracePt t="109045" x="2525713" y="4284663"/>
          <p14:tracePt t="109049" x="2554288" y="4284663"/>
          <p14:tracePt t="109060" x="2573338" y="4275138"/>
          <p14:tracePt t="109074" x="2592388" y="4265613"/>
          <p14:tracePt t="109077" x="2619375" y="4265613"/>
          <p14:tracePt t="109085" x="2657475" y="4265613"/>
          <p14:tracePt t="109101" x="2676525" y="4265613"/>
          <p14:tracePt t="109111" x="2695575" y="4265613"/>
          <p14:tracePt t="109115" x="2705100" y="4265613"/>
          <p14:tracePt t="109126" x="2714625" y="4265613"/>
          <p14:tracePt t="109131" x="2733675" y="4265613"/>
          <p14:tracePt t="109157" x="2743200" y="4265613"/>
          <p14:tracePt t="109191" x="2733675" y="4265613"/>
          <p14:tracePt t="109195" x="2724150" y="4265613"/>
          <p14:tracePt t="109207" x="2647950" y="4265613"/>
          <p14:tracePt t="109211" x="2563813" y="4284663"/>
          <p14:tracePt t="109223" x="2506663" y="4294188"/>
          <p14:tracePt t="109231" x="2449513" y="4294188"/>
          <p14:tracePt t="109241" x="2382838" y="4303713"/>
          <p14:tracePt t="109247" x="2373313" y="4303713"/>
          <p14:tracePt t="109251" x="2346325" y="4313238"/>
          <p14:tracePt t="109261" x="2336800" y="4313238"/>
          <p14:tracePt t="109289" x="2346325" y="4313238"/>
          <p14:tracePt t="109293" x="2401888" y="4313238"/>
          <p14:tracePt t="109301" x="2478088" y="4313238"/>
          <p14:tracePt t="109311" x="2592388" y="4313238"/>
          <p14:tracePt t="109317" x="2714625" y="4313238"/>
          <p14:tracePt t="109327" x="2836863" y="4313238"/>
          <p14:tracePt t="109333" x="2970213" y="4313238"/>
          <p14:tracePt t="109343" x="3101975" y="4313238"/>
          <p14:tracePt t="109353" x="3187700" y="4313238"/>
          <p14:tracePt t="109357" x="3263900" y="4313238"/>
          <p14:tracePt t="109367" x="3290888" y="4313238"/>
          <p14:tracePt t="109373" x="3309938" y="4313238"/>
          <p14:tracePt t="109413" x="3290888" y="4313238"/>
          <p14:tracePt t="109423" x="3254375" y="4313238"/>
          <p14:tracePt t="109433" x="3206750" y="4313238"/>
          <p14:tracePt t="109440" x="3149600" y="4313238"/>
          <p14:tracePt t="109449" x="3073400" y="4332288"/>
          <p14:tracePt t="109453" x="3017838" y="4332288"/>
          <p14:tracePt t="109463" x="2941638" y="4332288"/>
          <p14:tracePt t="109474" x="2874963" y="4332288"/>
          <p14:tracePt t="109479" x="2846388" y="4332288"/>
          <p14:tracePt t="109490" x="2819400" y="4332288"/>
          <p14:tracePt t="109519" x="2855913" y="4332288"/>
          <p14:tracePt t="109530" x="2913063" y="4332288"/>
          <p14:tracePt t="109533" x="2989263" y="4313238"/>
          <p14:tracePt t="109543" x="3092450" y="4303713"/>
          <p14:tracePt t="109555" x="3130550" y="4303713"/>
          <p14:tracePt t="109560" x="3216275" y="4303713"/>
          <p14:tracePt t="109569" x="3263900" y="4303713"/>
          <p14:tracePt t="109576" x="3290888" y="4303713"/>
          <p14:tracePt t="109585" x="3300413" y="4303713"/>
          <p14:tracePt t="109595" x="3309938" y="4303713"/>
          <p14:tracePt t="109626" x="3290888" y="4303713"/>
          <p14:tracePt t="109635" x="3263900" y="4303713"/>
          <p14:tracePt t="109643" x="3216275" y="4313238"/>
          <p14:tracePt t="109649" x="3159125" y="4322763"/>
          <p14:tracePt t="109657" x="3073400" y="4322763"/>
          <p14:tracePt t="109665" x="3017838" y="4341813"/>
          <p14:tracePt t="109677" x="2941638" y="4351338"/>
          <p14:tracePt t="109681" x="2894013" y="4360863"/>
          <p14:tracePt t="109693" x="2865438" y="4360863"/>
          <p14:tracePt t="109723" x="2884488" y="4360863"/>
          <p14:tracePt t="109731" x="2922588" y="4360863"/>
          <p14:tracePt t="109735" x="2989263" y="4360863"/>
          <p14:tracePt t="109747" x="3046413" y="4360863"/>
          <p14:tracePt t="109757" x="3101975" y="4360863"/>
          <p14:tracePt t="109761" x="3130550" y="4360863"/>
          <p14:tracePt t="109774" x="3149600" y="4360863"/>
          <p14:tracePt t="109777" x="3168650" y="4360863"/>
          <p14:tracePt t="109827" x="3149600" y="4360863"/>
          <p14:tracePt t="109837" x="3130550" y="4360863"/>
          <p14:tracePt t="109842" x="3092450" y="4360863"/>
          <p14:tracePt t="109851" x="3063875" y="4360863"/>
          <p14:tracePt t="109858" x="3027363" y="4360863"/>
          <p14:tracePt t="109867" x="2998788" y="4360863"/>
          <p14:tracePt t="109878" x="2979738" y="4360863"/>
          <p14:tracePt t="109883" x="2941638" y="4370388"/>
          <p14:tracePt t="109893" x="2894013" y="4370388"/>
          <p14:tracePt t="109897" x="2884488" y="4370388"/>
          <p14:tracePt t="110099" x="2874963" y="4370388"/>
          <p14:tracePt t="110109" x="2865438" y="4370388"/>
          <p14:tracePt t="110125" x="2855913" y="4379913"/>
          <p14:tracePt t="110135" x="2846388" y="4379913"/>
          <p14:tracePt t="110139" x="2836863" y="4379913"/>
          <p14:tracePt t="110149" x="2827338" y="4379913"/>
          <p14:tracePt t="110160" x="2809875" y="4379913"/>
          <p14:tracePt t="110177" x="2800350" y="4389438"/>
          <p14:tracePt t="110179" x="2790825" y="4389438"/>
          <p14:tracePt t="110190" x="2781300" y="4389438"/>
          <p14:tracePt t="110199" x="2771775" y="4389438"/>
          <p14:tracePt t="110206" x="2762250" y="4389438"/>
          <p14:tracePt t="110271" x="2752725" y="4389438"/>
          <p14:tracePt t="111093" x="2743200" y="4389438"/>
          <p14:tracePt t="111097" x="2733675" y="4389438"/>
          <p14:tracePt t="111117" x="2733675" y="4398963"/>
          <p14:tracePt t="111123" x="2724150" y="4398963"/>
          <p14:tracePt t="111139" x="2714625" y="4398963"/>
          <p14:tracePt t="111163" x="2705100" y="4398963"/>
          <p14:tracePt t="111173" x="2695575" y="4408488"/>
          <p14:tracePt t="111239" x="2686050" y="4408488"/>
          <p14:tracePt t="112101" x="2676525" y="4408488"/>
          <p14:tracePt t="112141" x="2667000" y="4408488"/>
          <p14:tracePt t="112873" x="2686050" y="4408488"/>
          <p14:tracePt t="112883" x="2705100" y="4408488"/>
          <p14:tracePt t="112889" x="2714625" y="4408488"/>
          <p14:tracePt t="112899" x="2733675" y="4408488"/>
          <p14:tracePt t="112906" x="2771775" y="4408488"/>
          <p14:tracePt t="112913" x="2800350" y="4408488"/>
          <p14:tracePt t="112923" x="2836863" y="4418013"/>
          <p14:tracePt t="112929" x="2874963" y="4418013"/>
          <p14:tracePt t="112940" x="2894013" y="4418013"/>
          <p14:tracePt t="112943" x="2922588" y="4427538"/>
          <p14:tracePt t="112956" x="2951163" y="4427538"/>
          <p14:tracePt t="112963" x="2960688" y="4437063"/>
          <p14:tracePt t="112969" x="2979738" y="4437063"/>
          <p14:tracePt t="112979" x="2998788" y="4437063"/>
          <p14:tracePt t="112985" x="3017838" y="4437063"/>
          <p14:tracePt t="113006" x="3027363" y="4437063"/>
          <p14:tracePt t="113010" x="3036888" y="4437063"/>
          <p14:tracePt t="113019" x="3046413" y="4437063"/>
          <p14:tracePt t="113026" x="3054350" y="4437063"/>
          <p14:tracePt t="113035" x="3063875" y="4437063"/>
          <p14:tracePt t="113045" x="3082925" y="4437063"/>
          <p14:tracePt t="113049" x="3101975" y="4427538"/>
          <p14:tracePt t="113059" x="3130550" y="4418013"/>
          <p14:tracePt t="113065" x="3149600" y="4389438"/>
          <p14:tracePt t="113076" x="3178175" y="4370388"/>
          <p14:tracePt t="113085" x="3197225" y="4360863"/>
          <p14:tracePt t="113089" x="3244850" y="4341813"/>
          <p14:tracePt t="113099" x="3281363" y="4322763"/>
          <p14:tracePt t="113106" x="3309938" y="4294188"/>
          <p14:tracePt t="113115" x="3357563" y="4284663"/>
          <p14:tracePt t="113127" x="3395663" y="4265613"/>
          <p14:tracePt t="113131" x="3462338" y="4219575"/>
          <p14:tracePt t="113143" x="3546475" y="4181475"/>
          <p14:tracePt t="113145" x="3651250" y="4152900"/>
          <p14:tracePt t="113156" x="3735388" y="4124325"/>
          <p14:tracePt t="113161" x="3811588" y="4086225"/>
          <p14:tracePt t="113173" x="3859213" y="4057650"/>
          <p14:tracePt t="113181" x="3897313" y="4048125"/>
          <p14:tracePt t="113189" x="3916363" y="4038600"/>
          <p14:tracePt t="113197" x="3925888" y="4029075"/>
          <p14:tracePt t="113379" x="3925888" y="4010025"/>
          <p14:tracePt t="113403" x="3925888" y="4000500"/>
          <p14:tracePt t="113413" x="3925888" y="3992563"/>
          <p14:tracePt t="113440" x="3925888" y="3983038"/>
          <p14:tracePt t="113459" x="3925888" y="3973513"/>
          <p14:tracePt t="113541" x="3916363" y="3973513"/>
          <p14:tracePt t="113561" x="3906838" y="3973513"/>
          <p14:tracePt t="113565" x="3897313" y="3973513"/>
          <p14:tracePt t="113575" x="3887788" y="3973513"/>
          <p14:tracePt t="113593" x="3878263" y="3973513"/>
          <p14:tracePt t="113631" x="3868738" y="3973513"/>
          <p14:tracePt t="113641" x="3859213" y="3973513"/>
          <p14:tracePt t="113701" x="3849688" y="3973513"/>
          <p14:tracePt t="113777" x="3840163" y="3973513"/>
          <p14:tracePt t="113823" x="3830638" y="3973513"/>
          <p14:tracePt t="115039" x="3887788" y="3973513"/>
          <p14:tracePt t="115049" x="3971925" y="3944938"/>
          <p14:tracePt t="115060" x="4086225" y="3916363"/>
          <p14:tracePt t="115063" x="4171950" y="3887788"/>
          <p14:tracePt t="115073" x="4208463" y="3887788"/>
          <p14:tracePt t="115079" x="4275138" y="3859213"/>
          <p14:tracePt t="115089" x="4284663" y="3859213"/>
          <p14:tracePt t="115099" x="4322763" y="3849688"/>
          <p14:tracePt t="115106" x="4379913" y="3840163"/>
          <p14:tracePt t="115113" x="4473575" y="3840163"/>
          <p14:tracePt t="115120" x="4643438" y="3840163"/>
          <p14:tracePt t="115129" x="4757738" y="3840163"/>
          <p14:tracePt t="115140" x="4852988" y="3840163"/>
          <p14:tracePt t="115143" x="4946650" y="3840163"/>
          <p14:tracePt t="115156" x="5041900" y="3840163"/>
          <p14:tracePt t="115159" x="5135563" y="3840163"/>
          <p14:tracePt t="115170" x="5202238" y="3840163"/>
          <p14:tracePt t="115179" x="5240338" y="3840163"/>
          <p14:tracePt t="115185" x="5278438" y="3840163"/>
          <p14:tracePt t="115195" x="5297488" y="3840163"/>
          <p14:tracePt t="115199" x="5314950" y="3840163"/>
          <p14:tracePt t="115210" x="5334000" y="3840163"/>
          <p14:tracePt t="115220" x="5353050" y="3840163"/>
          <p14:tracePt t="115226" x="5372100" y="3830638"/>
          <p14:tracePt t="115235" x="5391150" y="3821113"/>
          <p14:tracePt t="115239" x="5400675" y="3821113"/>
          <p14:tracePt t="115249" x="5429250" y="3811588"/>
          <p14:tracePt t="115259" x="5476875" y="3792538"/>
          <p14:tracePt t="115265" x="5524500" y="3765550"/>
          <p14:tracePt t="115276" x="5551488" y="3765550"/>
          <p14:tracePt t="115281" x="5599113" y="3746500"/>
          <p14:tracePt t="115292" x="5675313" y="3727450"/>
          <p14:tracePt t="115301" x="5741988" y="3708400"/>
          <p14:tracePt t="115306" x="5816600" y="3689350"/>
          <p14:tracePt t="115315" x="5921375" y="3660775"/>
          <p14:tracePt t="115323" x="6005513" y="3632200"/>
          <p14:tracePt t="115342" x="6100763" y="3603625"/>
          <p14:tracePt t="115343" x="6223000" y="3575050"/>
          <p14:tracePt t="115345" x="6299200" y="3546475"/>
          <p14:tracePt t="115356" x="6384925" y="3529013"/>
          <p14:tracePt t="115361" x="6423025" y="3509963"/>
          <p14:tracePt t="115373" x="6488113" y="3500438"/>
          <p14:tracePt t="115381" x="6545263" y="3490913"/>
          <p14:tracePt t="115389" x="6583363" y="3481388"/>
          <p14:tracePt t="115395" x="6611938" y="3481388"/>
          <p14:tracePt t="115401" x="6640513" y="3481388"/>
          <p14:tracePt t="115411" x="6659563" y="3471863"/>
          <p14:tracePt t="115423" x="6677025" y="3471863"/>
          <p14:tracePt t="115428" x="6696075" y="3462338"/>
          <p14:tracePt t="115439" x="6705600" y="3462338"/>
          <p14:tracePt t="115443" x="6715125" y="3462338"/>
          <p14:tracePt t="115456" x="6724650" y="3462338"/>
          <p14:tracePt t="115483" x="6724650" y="3452813"/>
          <p14:tracePt t="115497" x="6734175" y="3443288"/>
          <p14:tracePt t="115520" x="6743700" y="3433763"/>
          <p14:tracePt t="115523" x="6753225" y="3424238"/>
          <p14:tracePt t="115533" x="6762750" y="3424238"/>
          <p14:tracePt t="115539" x="6772275" y="3414713"/>
          <p14:tracePt t="115549" x="6781800" y="3414713"/>
          <p14:tracePt t="115559" x="6800850" y="3405188"/>
          <p14:tracePt t="115573" x="6800850" y="3395663"/>
          <p14:tracePt t="115579" x="6810375" y="3395663"/>
          <p14:tracePt t="115590" x="6810375" y="3386138"/>
          <p14:tracePt t="115599" x="6819900" y="3376613"/>
          <p14:tracePt t="115606" x="6829425" y="3376613"/>
          <p14:tracePt t="115615" x="6838950" y="3367088"/>
          <p14:tracePt t="115622" x="6848475" y="3357563"/>
          <p14:tracePt t="115629" x="6858000" y="3357563"/>
          <p14:tracePt t="115645" x="6877050" y="3348038"/>
          <p14:tracePt t="115657" x="6886575" y="3348038"/>
          <p14:tracePt t="115659" x="6904038" y="3328988"/>
          <p14:tracePt t="115670" x="6913563" y="3328988"/>
          <p14:tracePt t="115679" x="6932613" y="3319463"/>
          <p14:tracePt t="115685" x="6942138" y="3311525"/>
          <p14:tracePt t="115695" x="6951663" y="3311525"/>
          <p14:tracePt t="115699" x="6951663" y="3302000"/>
          <p14:tracePt t="115709" x="6961188" y="3302000"/>
          <p14:tracePt t="115723" x="6970713" y="3292475"/>
          <p14:tracePt t="115726" x="6980238" y="3282950"/>
          <p14:tracePt t="115740" x="6989763" y="3282950"/>
          <p14:tracePt t="115749" x="6999288" y="3273425"/>
          <p14:tracePt t="115765" x="7008813" y="3244850"/>
          <p14:tracePt t="115781" x="7018338" y="3235325"/>
          <p14:tracePt t="115792" x="7027863" y="3225800"/>
          <p14:tracePt t="115801" x="7027863" y="3216275"/>
          <p14:tracePt t="115806" x="7037388" y="3216275"/>
          <p14:tracePt t="115815" x="7037388" y="3206750"/>
          <p14:tracePt t="115823" x="7046913" y="3206750"/>
          <p14:tracePt t="115831" x="7056438" y="3187700"/>
          <p14:tracePt t="115845" x="7065963" y="3187700"/>
          <p14:tracePt t="115856" x="7075488" y="3178175"/>
          <p14:tracePt t="115861" x="7075488" y="3168650"/>
          <p14:tracePt t="115873" x="7075488" y="3159125"/>
          <p14:tracePt t="115881" x="7094538" y="3140075"/>
          <p14:tracePt t="115889" x="7112000" y="3140075"/>
          <p14:tracePt t="115897" x="7112000" y="3130550"/>
          <p14:tracePt t="115901" x="7121525" y="3121025"/>
          <p14:tracePt t="115911" x="7131050" y="3121025"/>
          <p14:tracePt t="115923" x="7140575" y="3101975"/>
          <p14:tracePt t="115927" x="7150100" y="3101975"/>
          <p14:tracePt t="115940" x="7159625" y="3092450"/>
          <p14:tracePt t="115951" x="7169150" y="3092450"/>
          <p14:tracePt t="115967" x="7169150" y="3084513"/>
          <p14:tracePt t="115981" x="7178675" y="3074988"/>
          <p14:tracePt t="115993" x="7188200" y="3065463"/>
          <p14:tracePt t="116006" x="7188200" y="3055938"/>
          <p14:tracePt t="116009" x="7188200" y="3046413"/>
          <p14:tracePt t="116043" x="7188200" y="3036888"/>
          <p14:tracePt t="116059" x="7197725" y="3036888"/>
          <p14:tracePt t="116063" x="7207250" y="3027363"/>
          <p14:tracePt t="116074" x="7207250" y="3017838"/>
          <p14:tracePt t="116083" x="7207250" y="2998788"/>
          <p14:tracePt t="116089" x="7207250" y="2989263"/>
          <p14:tracePt t="116106" x="7207250" y="2979738"/>
          <p14:tracePt t="116113" x="7207250" y="2970213"/>
          <p14:tracePt t="116129" x="7207250" y="2960688"/>
          <p14:tracePt t="116140" x="7207250" y="2951163"/>
          <p14:tracePt t="116156" x="7207250" y="2941638"/>
          <p14:tracePt t="116183" x="7207250" y="2932113"/>
          <p14:tracePt t="116235" x="7197725" y="2922588"/>
          <p14:tracePt t="116259" x="7188200" y="2922588"/>
          <p14:tracePt t="116289" x="7178675" y="2922588"/>
          <p14:tracePt t="116299" x="7169150" y="2922588"/>
          <p14:tracePt t="116341" x="7159625" y="2922588"/>
          <p14:tracePt t="116345" x="7150100" y="2922588"/>
          <p14:tracePt t="116365" x="7140575" y="2922588"/>
          <p14:tracePt t="116372" x="7131050" y="2922588"/>
          <p14:tracePt t="116385" x="7121525" y="2922588"/>
          <p14:tracePt t="116395" x="7112000" y="2922588"/>
          <p14:tracePt t="116425" x="7104063" y="2922588"/>
          <p14:tracePt t="116439" x="7094538" y="2922588"/>
          <p14:tracePt t="116451" x="7085013" y="2922588"/>
          <p14:tracePt t="116461" x="7075488" y="2922588"/>
          <p14:tracePt t="116467" x="7065963" y="2922588"/>
          <p14:tracePt t="116517" x="7056438" y="2922588"/>
          <p14:tracePt t="116541" x="7046913" y="2922588"/>
          <p14:tracePt t="116547" x="7037388" y="2932113"/>
          <p14:tracePt t="116567" x="7027863" y="2941638"/>
          <p14:tracePt t="116575" x="7027863" y="2951163"/>
          <p14:tracePt t="116583" x="7018338" y="2960688"/>
          <p14:tracePt t="116589" x="7018338" y="2970213"/>
          <p14:tracePt t="116597" x="7008813" y="2970213"/>
          <p14:tracePt t="116609" x="7008813" y="2979738"/>
          <p14:tracePt t="116613" x="6999288" y="2979738"/>
          <p14:tracePt t="116627" x="6999288" y="2989263"/>
          <p14:tracePt t="116639" x="6999288" y="2998788"/>
          <p14:tracePt t="116656" x="6989763" y="2998788"/>
          <p14:tracePt t="116663" x="6980238" y="3017838"/>
          <p14:tracePt t="116671" x="6980238" y="3027363"/>
          <p14:tracePt t="116689" x="6980238" y="3036888"/>
          <p14:tracePt t="116693" x="6980238" y="3046413"/>
          <p14:tracePt t="116721" x="6980238" y="3065463"/>
          <p14:tracePt t="116729" x="6980238" y="3074988"/>
          <p14:tracePt t="116733" x="6980238" y="3084513"/>
          <p14:tracePt t="116743" x="6980238" y="3092450"/>
          <p14:tracePt t="116759" x="6980238" y="3101975"/>
          <p14:tracePt t="116770" x="6980238" y="3111500"/>
          <p14:tracePt t="116783" x="6980238" y="3121025"/>
          <p14:tracePt t="116790" x="6980238" y="3130550"/>
          <p14:tracePt t="116815" x="6980238" y="3140075"/>
          <p14:tracePt t="116849" x="6980238" y="3149600"/>
          <p14:tracePt t="116905" x="6989763" y="3149600"/>
          <p14:tracePt t="116931" x="6999288" y="3159125"/>
          <p14:tracePt t="116951" x="7008813" y="3159125"/>
          <p14:tracePt t="116973" x="7018338" y="3159125"/>
          <p14:tracePt t="116977" x="7037388" y="3159125"/>
          <p14:tracePt t="116989" x="7046913" y="3159125"/>
          <p14:tracePt t="117001" x="7056438" y="3159125"/>
          <p14:tracePt t="117017" x="7065963" y="3159125"/>
          <p14:tracePt t="117027" x="7075488" y="3159125"/>
          <p14:tracePt t="117042" x="7085013" y="3159125"/>
          <p14:tracePt t="117051" x="7112000" y="3159125"/>
          <p14:tracePt t="117059" x="7150100" y="3159125"/>
          <p14:tracePt t="117067" x="7169150" y="3159125"/>
          <p14:tracePt t="117073" x="7188200" y="3159125"/>
          <p14:tracePt t="117081" x="7207250" y="3159125"/>
          <p14:tracePt t="117093" x="7226300" y="3159125"/>
          <p14:tracePt t="117097" x="7245350" y="3159125"/>
          <p14:tracePt t="117293" x="7254875" y="3159125"/>
          <p14:tracePt t="117299" x="7264400" y="3159125"/>
          <p14:tracePt t="117323" x="7273925" y="3140075"/>
          <p14:tracePt t="117333" x="7283450" y="3130550"/>
          <p14:tracePt t="117339" x="7292975" y="3121025"/>
          <p14:tracePt t="117349" x="7302500" y="3101975"/>
          <p14:tracePt t="117356" x="7302500" y="3092450"/>
          <p14:tracePt t="117365" x="7302500" y="3084513"/>
          <p14:tracePt t="117377" x="7312025" y="3074988"/>
          <p14:tracePt t="117379" x="7312025" y="3046413"/>
          <p14:tracePt t="117389" x="7321550" y="3036888"/>
          <p14:tracePt t="117395" x="7331075" y="3017838"/>
          <p14:tracePt t="117406" x="7339013" y="3008313"/>
          <p14:tracePt t="117415" x="7339013" y="2998788"/>
          <p14:tracePt t="117429" x="7348538" y="2998788"/>
          <p14:tracePt t="117435" x="7348538" y="2979738"/>
          <p14:tracePt t="117455" x="7348538" y="2970213"/>
          <p14:tracePt t="117591" x="7339013" y="2970213"/>
          <p14:tracePt t="117597" x="7321550" y="2970213"/>
          <p14:tracePt t="117609" x="7302500" y="2970213"/>
          <p14:tracePt t="117617" x="7292975" y="2970213"/>
          <p14:tracePt t="117622" x="7264400" y="2970213"/>
          <p14:tracePt t="117631" x="7254875" y="2970213"/>
          <p14:tracePt t="117661" x="7245350" y="2970213"/>
          <p14:tracePt t="117737" x="7235825" y="2970213"/>
          <p14:tracePt t="117757" x="7226300" y="2970213"/>
          <p14:tracePt t="117767" x="7216775" y="2970213"/>
          <p14:tracePt t="117777" x="7207250" y="2970213"/>
          <p14:tracePt t="117783" x="7197725" y="2960688"/>
          <p14:tracePt t="117799" x="7188200" y="2960688"/>
          <p14:tracePt t="117809" x="7178675" y="2960688"/>
          <p14:tracePt t="117823" x="7169150" y="2960688"/>
          <p14:tracePt t="117833" x="7159625" y="2960688"/>
          <p14:tracePt t="117849" x="7150100" y="2960688"/>
          <p14:tracePt t="117875" x="7140575" y="2960688"/>
          <p14:tracePt t="117904" x="7131050" y="2960688"/>
          <p14:tracePt t="117929" x="7121525" y="2960688"/>
          <p14:tracePt t="117939" x="7112000" y="2960688"/>
          <p14:tracePt t="117945" x="7094538" y="2960688"/>
          <p14:tracePt t="117956" x="7085013" y="2960688"/>
          <p14:tracePt t="117972" x="7065963" y="2960688"/>
          <p14:tracePt t="117979" x="7056438" y="2960688"/>
          <p14:tracePt t="117985" x="7046913" y="2960688"/>
          <p14:tracePt t="117995" x="7037388" y="2960688"/>
          <p14:tracePt t="117999" x="7008813" y="2960688"/>
          <p14:tracePt t="118009" x="6980238" y="2970213"/>
          <p14:tracePt t="118025" x="6970713" y="2989263"/>
          <p14:tracePt t="118035" x="6970713" y="2998788"/>
          <p14:tracePt t="118081" x="6970713" y="3008313"/>
          <p14:tracePt t="118092" x="6970713" y="3017838"/>
          <p14:tracePt t="118106" x="6951663" y="3027363"/>
          <p14:tracePt t="118122" x="6942138" y="3027363"/>
          <p14:tracePt t="118131" x="6932613" y="3027363"/>
          <p14:tracePt t="118142" x="6923088" y="3027363"/>
          <p14:tracePt t="118147" x="6923088" y="3036888"/>
          <p14:tracePt t="118281" x="6923088" y="3046413"/>
          <p14:tracePt t="118293" x="6923088" y="3055938"/>
          <p14:tracePt t="118308" x="6904038" y="3055938"/>
          <p14:tracePt t="118317" x="6894513" y="3055938"/>
          <p14:tracePt t="118323" x="6886575" y="3065463"/>
          <p14:tracePt t="118343" x="6877050" y="3065463"/>
          <p14:tracePt t="118443" x="6877050" y="3074988"/>
          <p14:tracePt t="118463" x="6877050" y="3084513"/>
          <p14:tracePt t="118479" x="6858000" y="3092450"/>
          <p14:tracePt t="118485" x="6858000" y="3101975"/>
          <p14:tracePt t="118495" x="6829425" y="3111500"/>
          <p14:tracePt t="118505" x="6810375" y="3121025"/>
          <p14:tracePt t="118511" x="6800850" y="3130550"/>
          <p14:tracePt t="118522" x="6772275" y="3140075"/>
          <p14:tracePt t="118526" x="6772275" y="3149600"/>
          <p14:tracePt t="118535" x="6762750" y="3159125"/>
          <p14:tracePt t="120017" x="6715125" y="3159125"/>
          <p14:tracePt t="120027" x="6696075" y="3159125"/>
          <p14:tracePt t="120033" x="6677025" y="3159125"/>
          <p14:tracePt t="120043" x="6667500" y="3159125"/>
          <p14:tracePt t="120058" x="6659563" y="3159125"/>
          <p14:tracePt t="120067" x="6650038" y="3159125"/>
          <p14:tracePt t="120075" x="6611938" y="3159125"/>
          <p14:tracePt t="120083" x="6526213" y="3130550"/>
          <p14:tracePt t="120088" x="6384925" y="3084513"/>
          <p14:tracePt t="120097" x="6270625" y="3074988"/>
          <p14:tracePt t="120109" x="6157913" y="3046413"/>
          <p14:tracePt t="120113" x="6015038" y="3008313"/>
          <p14:tracePt t="120125" x="5921375" y="2979738"/>
          <p14:tracePt t="120129" x="5835650" y="2970213"/>
          <p14:tracePt t="120139" x="5741988" y="2941638"/>
          <p14:tracePt t="120149" x="5646738" y="2941638"/>
          <p14:tracePt t="120155" x="5561013" y="2913063"/>
          <p14:tracePt t="120163" x="5486400" y="2903538"/>
          <p14:tracePt t="120173" x="5400675" y="2903538"/>
          <p14:tracePt t="120179" x="5343525" y="2903538"/>
          <p14:tracePt t="120189" x="5314950" y="2903538"/>
          <p14:tracePt t="120193" x="5305425" y="2903538"/>
          <p14:tracePt t="120205" x="5287963" y="2903538"/>
          <p14:tracePt t="120222" x="5268913" y="2903538"/>
          <p14:tracePt t="120229" x="5230813" y="2903538"/>
          <p14:tracePt t="120233" x="5164138" y="2884488"/>
          <p14:tracePt t="120245" x="5106988" y="2884488"/>
          <p14:tracePt t="120249" x="5070475" y="2874963"/>
          <p14:tracePt t="120259" x="4994275" y="2865438"/>
          <p14:tracePt t="120272" x="4937125" y="2857500"/>
          <p14:tracePt t="120276" x="4870450" y="2838450"/>
          <p14:tracePt t="120285" x="4814888" y="2828925"/>
          <p14:tracePt t="120289" x="4757738" y="2828925"/>
          <p14:tracePt t="120299" x="4691063" y="2819400"/>
          <p14:tracePt t="120309" x="4597400" y="2800350"/>
          <p14:tracePt t="120315" x="4521200" y="2800350"/>
          <p14:tracePt t="120326" x="4435475" y="2771775"/>
          <p14:tracePt t="120339" x="4265613" y="2762250"/>
          <p14:tracePt t="120351" x="4179888" y="2743200"/>
          <p14:tracePt t="120355" x="4105275" y="2724150"/>
          <p14:tracePt t="120365" x="4038600" y="2724150"/>
          <p14:tracePt t="120372" x="4000500" y="2705100"/>
          <p14:tracePt t="120381" x="3952875" y="2705100"/>
          <p14:tracePt t="120393" x="3916363" y="2695575"/>
          <p14:tracePt t="120395" x="3868738" y="2686050"/>
          <p14:tracePt t="120405" x="3859213" y="2686050"/>
          <p14:tracePt t="120411" x="3840163" y="2686050"/>
          <p14:tracePt t="120431" x="3830638" y="2676525"/>
          <p14:tracePt t="120447" x="3821113" y="2676525"/>
          <p14:tracePt t="120451" x="3811588" y="2676525"/>
          <p14:tracePt t="120461" x="3802063" y="2676525"/>
          <p14:tracePt t="120473" x="3792538" y="2676525"/>
          <p14:tracePt t="120475" x="3773488" y="2676525"/>
          <p14:tracePt t="120486" x="3773488" y="2667000"/>
          <p14:tracePt t="120501" x="3763963" y="2667000"/>
          <p14:tracePt t="120511" x="3754438" y="2667000"/>
          <p14:tracePt t="120517" x="3735388" y="2657475"/>
          <p14:tracePt t="120531" x="3725863" y="2657475"/>
          <p14:tracePt t="120542" x="3698875" y="2638425"/>
          <p14:tracePt t="120551" x="3689350" y="2628900"/>
          <p14:tracePt t="120558" x="3670300" y="2620963"/>
          <p14:tracePt t="120567" x="3670300" y="2611438"/>
          <p14:tracePt t="120572" x="3660775" y="2601913"/>
          <p14:tracePt t="120581" x="3651250" y="2592388"/>
          <p14:tracePt t="120593" x="3641725" y="2582863"/>
          <p14:tracePt t="120597" x="3622675" y="2573338"/>
          <p14:tracePt t="120608" x="3613150" y="2563813"/>
          <p14:tracePt t="120613" x="3613150" y="2554288"/>
          <p14:tracePt t="120625" x="3613150" y="2535238"/>
          <p14:tracePt t="120633" x="3603625" y="2525713"/>
          <p14:tracePt t="120639" x="3603625" y="2516188"/>
          <p14:tracePt t="120647" x="3603625" y="2506663"/>
          <p14:tracePt t="120677" x="3603625" y="2497138"/>
          <p14:tracePt t="122135" x="3632200" y="2497138"/>
          <p14:tracePt t="122145" x="3698875" y="2535238"/>
          <p14:tracePt t="122159" x="3792538" y="2582863"/>
          <p14:tracePt t="122161" x="3897313" y="2611438"/>
          <p14:tracePt t="122172" x="3971925" y="2620963"/>
          <p14:tracePt t="122176" x="4057650" y="2628900"/>
          <p14:tracePt t="122189" x="4152900" y="2647950"/>
          <p14:tracePt t="122195" x="4246563" y="2657475"/>
          <p14:tracePt t="122201" x="4351338" y="2676525"/>
          <p14:tracePt t="122211" x="4464050" y="2676525"/>
          <p14:tracePt t="122217" x="4578350" y="2705100"/>
          <p14:tracePt t="122227" x="4710113" y="2705100"/>
          <p14:tracePt t="122239" x="4824413" y="2714625"/>
          <p14:tracePt t="122241" x="4965700" y="2752725"/>
          <p14:tracePt t="122251" x="5097463" y="2762250"/>
          <p14:tracePt t="122259" x="5230813" y="2781300"/>
          <p14:tracePt t="122267" x="5343525" y="2790825"/>
          <p14:tracePt t="122277" x="5532438" y="2809875"/>
          <p14:tracePt t="122281" x="5570538" y="2819400"/>
          <p14:tracePt t="122291" x="5580063" y="2819400"/>
          <p14:tracePt t="122297" x="5599113" y="2819400"/>
          <p14:tracePt t="122308" x="5646738" y="2819400"/>
          <p14:tracePt t="122317" x="5684838" y="2819400"/>
          <p14:tracePt t="122325" x="5722938" y="2819400"/>
          <p14:tracePt t="122333" x="5751513" y="2809875"/>
          <p14:tracePt t="122338" x="5788025" y="2809875"/>
          <p14:tracePt t="122347" x="5826125" y="2809875"/>
          <p14:tracePt t="122358" x="5854700" y="2809875"/>
          <p14:tracePt t="122363" x="5873750" y="2809875"/>
          <p14:tracePt t="122375" x="5883275" y="2809875"/>
          <p14:tracePt t="122399" x="5892800" y="2809875"/>
          <p14:tracePt t="122413" x="5911850" y="2819400"/>
          <p14:tracePt t="122427" x="5921375" y="2819400"/>
          <p14:tracePt t="122443" x="5940425" y="2819400"/>
          <p14:tracePt t="122456" x="5969000" y="2838450"/>
          <p14:tracePt t="122459" x="5978525" y="2847975"/>
          <p14:tracePt t="122472" x="5995988" y="2857500"/>
          <p14:tracePt t="122479" x="6024563" y="2865438"/>
          <p14:tracePt t="122483" x="6072188" y="2874963"/>
          <p14:tracePt t="122495" x="6100763" y="2874963"/>
          <p14:tracePt t="122499" x="6157913" y="2874963"/>
          <p14:tracePt t="122509" x="6223000" y="2884488"/>
          <p14:tracePt t="122522" x="6299200" y="2903538"/>
          <p14:tracePt t="122525" x="6327775" y="2903538"/>
          <p14:tracePt t="122533" x="6375400" y="2913063"/>
          <p14:tracePt t="122539" x="6413500" y="2913063"/>
          <p14:tracePt t="122549" x="6450013" y="2922588"/>
          <p14:tracePt t="122565" x="6459538" y="2922588"/>
          <p14:tracePt t="122575" x="6488113" y="2922588"/>
          <p14:tracePt t="122589" x="6526213" y="2932113"/>
          <p14:tracePt t="122599" x="6535738" y="2932113"/>
          <p14:tracePt t="122605" x="6545263" y="2932113"/>
          <p14:tracePt t="122629" x="6554788" y="2941638"/>
          <p14:tracePt t="122645" x="6564313" y="2941638"/>
          <p14:tracePt t="122660" x="6583363" y="2960688"/>
          <p14:tracePt t="122681" x="6602413" y="2970213"/>
          <p14:tracePt t="122689" x="6611938" y="2979738"/>
          <p14:tracePt t="122695" x="6621463" y="2979738"/>
          <p14:tracePt t="122701" x="6640513" y="2989263"/>
          <p14:tracePt t="122711" x="6650038" y="2998788"/>
          <p14:tracePt t="122722" x="6677025" y="3017838"/>
          <p14:tracePt t="122725" x="6743700" y="3036888"/>
          <p14:tracePt t="122738" x="6762750" y="3046413"/>
          <p14:tracePt t="122751" x="6772275" y="3046413"/>
          <p14:tracePt t="122761" x="6791325" y="3046413"/>
          <p14:tracePt t="122765" x="6829425" y="3046413"/>
          <p14:tracePt t="122777" x="6858000" y="3065463"/>
          <p14:tracePt t="122781" x="6877050" y="3065463"/>
          <p14:tracePt t="122791" x="6894513" y="3074988"/>
          <p14:tracePt t="122801" x="6913563" y="3084513"/>
          <p14:tracePt t="122808" x="6932613" y="3092450"/>
          <p14:tracePt t="122817" x="6951663" y="3092450"/>
          <p14:tracePt t="122821" x="6980238" y="3111500"/>
          <p14:tracePt t="122831" x="7008813" y="3111500"/>
          <p14:tracePt t="122841" x="7027863" y="3121025"/>
          <p14:tracePt t="122847" x="7075488" y="3121025"/>
          <p14:tracePt t="122858" x="7104063" y="3121025"/>
          <p14:tracePt t="122861" x="7131050" y="3121025"/>
          <p14:tracePt t="122872" x="7169150" y="3121025"/>
          <p14:tracePt t="122883" x="7197725" y="3121025"/>
          <p14:tracePt t="122888" x="7216775" y="3121025"/>
          <p14:tracePt t="122897" x="7226300" y="3121025"/>
          <p14:tracePt t="122913" x="7245350" y="3121025"/>
          <p14:tracePt t="122925" x="7254875" y="3111500"/>
          <p14:tracePt t="122927" x="7273925" y="3092450"/>
          <p14:tracePt t="122939" x="7292975" y="3092450"/>
          <p14:tracePt t="122943" x="7321550" y="3074988"/>
          <p14:tracePt t="122955" x="7331075" y="3065463"/>
          <p14:tracePt t="122963" x="7348538" y="3065463"/>
          <p14:tracePt t="122967" x="7367588" y="3046413"/>
          <p14:tracePt t="122979" x="7377113" y="3036888"/>
          <p14:tracePt t="122983" x="7396163" y="3036888"/>
          <p14:tracePt t="122993" x="7415213" y="3027363"/>
          <p14:tracePt t="123005" x="7424738" y="3027363"/>
          <p14:tracePt t="123022" x="7424738" y="3017838"/>
          <p14:tracePt t="123025" x="7434263" y="3017838"/>
          <p14:tracePt t="123043" x="7434263" y="2989263"/>
          <p14:tracePt t="123059" x="7434263" y="2979738"/>
          <p14:tracePt t="123063" x="7434263" y="2970213"/>
          <p14:tracePt t="123083" x="7434263" y="2960688"/>
          <p14:tracePt t="123089" x="7434263" y="2951163"/>
          <p14:tracePt t="123099" x="7434263" y="2941638"/>
          <p14:tracePt t="123105" x="7434263" y="2932113"/>
          <p14:tracePt t="123125" x="7434263" y="2922588"/>
          <p14:tracePt t="123170" x="7434263" y="2913063"/>
          <p14:tracePt t="123219" x="7424738" y="2913063"/>
          <p14:tracePt t="123225" x="7415213" y="2913063"/>
          <p14:tracePt t="123238" x="7405688" y="2903538"/>
          <p14:tracePt t="123245" x="7396163" y="2894013"/>
          <p14:tracePt t="123261" x="7377113" y="2894013"/>
          <p14:tracePt t="123265" x="7377113" y="2884488"/>
          <p14:tracePt t="123275" x="7367588" y="2884488"/>
          <p14:tracePt t="123289" x="7348538" y="2884488"/>
          <p14:tracePt t="123292" x="7339013" y="2884488"/>
          <p14:tracePt t="123301" x="7331075" y="2884488"/>
          <p14:tracePt t="123305" x="7321550" y="2884488"/>
          <p14:tracePt t="123317" x="7321550" y="2874963"/>
          <p14:tracePt t="123325" x="7312025" y="2874963"/>
          <p14:tracePt t="123331" x="7302500" y="2874963"/>
          <p14:tracePt t="123341" x="7292975" y="2865438"/>
          <p14:tracePt t="123355" x="7283450" y="2865438"/>
          <p14:tracePt t="123367" x="7273925" y="2865438"/>
          <p14:tracePt t="123372" x="7254875" y="2865438"/>
          <p14:tracePt t="123397" x="7245350" y="2865438"/>
          <p14:tracePt t="123411" x="7235825" y="2865438"/>
          <p14:tracePt t="123422" x="7226300" y="2865438"/>
          <p14:tracePt t="123439" x="7197725" y="2865438"/>
          <p14:tracePt t="123447" x="7178675" y="2865438"/>
          <p14:tracePt t="123463" x="7169150" y="2865438"/>
          <p14:tracePt t="123477" x="7159625" y="2865438"/>
          <p14:tracePt t="123488" x="7140575" y="2865438"/>
          <p14:tracePt t="123493" x="7121525" y="2865438"/>
          <p14:tracePt t="123505" x="7112000" y="2865438"/>
          <p14:tracePt t="123508" x="7104063" y="2865438"/>
          <p14:tracePt t="123527" x="7094538" y="2865438"/>
          <p14:tracePt t="123629" x="7085013" y="2865438"/>
          <p14:tracePt t="123639" x="7075488" y="2865438"/>
          <p14:tracePt t="123649" x="7065963" y="2865438"/>
          <p14:tracePt t="123655" x="7046913" y="2874963"/>
          <p14:tracePt t="123663" x="7018338" y="2874963"/>
          <p14:tracePt t="123679" x="7008813" y="2874963"/>
          <p14:tracePt t="123690" x="6999288" y="2884488"/>
          <p14:tracePt t="123705" x="6980238" y="2884488"/>
          <p14:tracePt t="123745" x="6980238" y="2894013"/>
          <p14:tracePt t="123749" x="6970713" y="2894013"/>
          <p14:tracePt t="123759" x="6970713" y="2903538"/>
          <p14:tracePt t="123772" x="6961188" y="2903538"/>
          <p14:tracePt t="123775" x="6951663" y="2913063"/>
          <p14:tracePt t="123788" x="6942138" y="2913063"/>
          <p14:tracePt t="123790" x="6932613" y="2922588"/>
          <p14:tracePt t="123799" x="6923088" y="2932113"/>
          <p14:tracePt t="123815" x="6904038" y="2941638"/>
          <p14:tracePt t="123841" x="6904038" y="2951163"/>
          <p14:tracePt t="123891" x="6894513" y="2951163"/>
          <p14:tracePt t="123921" x="6886575" y="2960688"/>
          <p14:tracePt t="123939" x="6877050" y="2970213"/>
          <p14:tracePt t="123951" x="6877050" y="2979738"/>
          <p14:tracePt t="123961" x="6867525" y="2989263"/>
          <p14:tracePt t="123971" x="6867525" y="3008313"/>
          <p14:tracePt t="123977" x="6867525" y="3017838"/>
          <p14:tracePt t="123988" x="6867525" y="3027363"/>
          <p14:tracePt t="123992" x="6867525" y="3036888"/>
          <p14:tracePt t="124031" x="6867525" y="3046413"/>
          <p14:tracePt t="124043" x="6867525" y="3055938"/>
          <p14:tracePt t="124055" x="6867525" y="3065463"/>
          <p14:tracePt t="124059" x="6886575" y="3084513"/>
          <p14:tracePt t="124067" x="6894513" y="3111500"/>
          <p14:tracePt t="124074" x="6904038" y="3121025"/>
          <p14:tracePt t="124097" x="6923088" y="3140075"/>
          <p14:tracePt t="124108" x="6932613" y="3149600"/>
          <p14:tracePt t="124113" x="6942138" y="3149600"/>
          <p14:tracePt t="124141" x="6951663" y="3149600"/>
          <p14:tracePt t="124147" x="6961188" y="3159125"/>
          <p14:tracePt t="124155" x="6970713" y="3159125"/>
          <p14:tracePt t="124163" x="6989763" y="3159125"/>
          <p14:tracePt t="124175" x="7008813" y="3159125"/>
          <p14:tracePt t="124179" x="7027863" y="3159125"/>
          <p14:tracePt t="124191" x="7046913" y="3159125"/>
          <p14:tracePt t="124193" x="7085013" y="3159125"/>
          <p14:tracePt t="124205" x="7112000" y="3159125"/>
          <p14:tracePt t="124213" x="7159625" y="3149600"/>
          <p14:tracePt t="124222" x="7197725" y="3140075"/>
          <p14:tracePt t="124229" x="7245350" y="3130550"/>
          <p14:tracePt t="124233" x="7292975" y="3121025"/>
          <p14:tracePt t="124243" x="7321550" y="3111500"/>
          <p14:tracePt t="124255" x="7348538" y="3101975"/>
          <p14:tracePt t="124259" x="7367588" y="3092450"/>
          <p14:tracePt t="124272" x="7405688" y="3084513"/>
          <p14:tracePt t="124275" x="7415213" y="3084513"/>
          <p14:tracePt t="124288" x="7415213" y="3065463"/>
          <p14:tracePt t="124295" x="7424738" y="3065463"/>
          <p14:tracePt t="124299" x="7434263" y="3055938"/>
          <p14:tracePt t="124309" x="7434263" y="3046413"/>
          <p14:tracePt t="124315" x="7434263" y="3036888"/>
          <p14:tracePt t="124325" x="7434263" y="3027363"/>
          <p14:tracePt t="124375" x="7443788" y="3017838"/>
          <p14:tracePt t="124391" x="7443788" y="2998788"/>
          <p14:tracePt t="124396" x="7443788" y="2989263"/>
          <p14:tracePt t="124415" x="7434263" y="2989263"/>
          <p14:tracePt t="124421" x="7424738" y="2970213"/>
          <p14:tracePt t="124431" x="7405688" y="2951163"/>
          <p14:tracePt t="124438" x="7396163" y="2951163"/>
          <p14:tracePt t="124445" x="7377113" y="2922588"/>
          <p14:tracePt t="124455" x="7377113" y="2913063"/>
          <p14:tracePt t="124461" x="7367588" y="2903538"/>
          <p14:tracePt t="124472" x="7348538" y="2894013"/>
          <p14:tracePt t="124475" x="7339013" y="2894013"/>
          <p14:tracePt t="124488" x="7331075" y="2884488"/>
          <p14:tracePt t="124501" x="7321550" y="2874963"/>
          <p14:tracePt t="124517" x="7312025" y="2865438"/>
          <p14:tracePt t="124538" x="7312025" y="2857500"/>
          <p14:tracePt t="124542" x="7302500" y="2857500"/>
          <p14:tracePt t="124577" x="7292975" y="2857500"/>
          <p14:tracePt t="124597" x="7254875" y="2847975"/>
          <p14:tracePt t="124608" x="7245350" y="2847975"/>
          <p14:tracePt t="124617" x="7216775" y="2847975"/>
          <p14:tracePt t="124624" x="7188200" y="2847975"/>
          <p14:tracePt t="124633" x="7178675" y="2847975"/>
          <p14:tracePt t="124638" x="7169150" y="2847975"/>
          <p14:tracePt t="124647" x="7159625" y="2847975"/>
          <p14:tracePt t="124659" x="7121525" y="2847975"/>
          <p14:tracePt t="124663" x="7104063" y="2847975"/>
          <p14:tracePt t="124675" x="7075488" y="2847975"/>
          <p14:tracePt t="124677" x="7056438" y="2847975"/>
          <p14:tracePt t="124691" x="7037388" y="2857500"/>
          <p14:tracePt t="124697" x="7027863" y="2857500"/>
          <p14:tracePt t="124713" x="7008813" y="2857500"/>
          <p14:tracePt t="124717" x="6999288" y="2857500"/>
          <p14:tracePt t="124729" x="6980238" y="2865438"/>
          <p14:tracePt t="124739" x="6970713" y="2874963"/>
          <p14:tracePt t="124743" x="6961188" y="2884488"/>
          <p14:tracePt t="124756" x="6951663" y="2884488"/>
          <p14:tracePt t="124759" x="6942138" y="2894013"/>
          <p14:tracePt t="124771" x="6942138" y="2903538"/>
          <p14:tracePt t="124779" x="6932613" y="2903538"/>
          <p14:tracePt t="124783" x="6913563" y="2913063"/>
          <p14:tracePt t="124799" x="6894513" y="2932113"/>
          <p14:tracePt t="124809" x="6886575" y="2941638"/>
          <p14:tracePt t="124821" x="6867525" y="2960688"/>
          <p14:tracePt t="124833" x="6848475" y="2979738"/>
          <p14:tracePt t="124840" x="6829425" y="2998788"/>
          <p14:tracePt t="124849" x="6819900" y="3017838"/>
          <p14:tracePt t="124859" x="6800850" y="3055938"/>
          <p14:tracePt t="124865" x="6791325" y="3065463"/>
          <p14:tracePt t="124875" x="6781800" y="3084513"/>
          <p14:tracePt t="124879" x="6772275" y="3111500"/>
          <p14:tracePt t="124891" x="6762750" y="3121025"/>
          <p14:tracePt t="124899" x="6762750" y="3130550"/>
          <p14:tracePt t="124905" x="6762750" y="3149600"/>
          <p14:tracePt t="124915" x="6762750" y="3187700"/>
          <p14:tracePt t="124921" x="6762750" y="3197225"/>
          <p14:tracePt t="124945" x="6762750" y="3206750"/>
          <p14:tracePt t="124956" x="6762750" y="3244850"/>
          <p14:tracePt t="124971" x="6772275" y="3263900"/>
          <p14:tracePt t="124981" x="6772275" y="3273425"/>
          <p14:tracePt t="124988" x="6772275" y="3282950"/>
          <p14:tracePt t="124995" x="6781800" y="3302000"/>
          <p14:tracePt t="125001" x="6810375" y="3319463"/>
          <p14:tracePt t="125011" x="6819900" y="3319463"/>
          <p14:tracePt t="125022" x="6848475" y="3338513"/>
          <p14:tracePt t="125025" x="6867525" y="3348038"/>
          <p14:tracePt t="125038" x="6886575" y="3357563"/>
          <p14:tracePt t="125041" x="6904038" y="3376613"/>
          <p14:tracePt t="125052" x="6932613" y="3386138"/>
          <p14:tracePt t="125061" x="6961188" y="3405188"/>
          <p14:tracePt t="125067" x="6999288" y="3424238"/>
          <p14:tracePt t="125075" x="7046913" y="3443288"/>
          <p14:tracePt t="125081" x="7056438" y="3443288"/>
          <p14:tracePt t="125092" x="7104063" y="3452813"/>
          <p14:tracePt t="125103" x="7131050" y="3462338"/>
          <p14:tracePt t="125108" x="7178675" y="3471863"/>
          <p14:tracePt t="125117" x="7197725" y="3471863"/>
          <p14:tracePt t="125121" x="7235825" y="3471863"/>
          <p14:tracePt t="125132" x="7283450" y="3471863"/>
          <p14:tracePt t="125141" x="7321550" y="3471863"/>
          <p14:tracePt t="125147" x="7367588" y="3481388"/>
          <p14:tracePt t="125158" x="7405688" y="3481388"/>
          <p14:tracePt t="125161" x="7453313" y="3481388"/>
          <p14:tracePt t="125173" x="7472363" y="3481388"/>
          <p14:tracePt t="125181" x="7491413" y="3481388"/>
          <p14:tracePt t="125188" x="7510463" y="3471863"/>
          <p14:tracePt t="125197" x="7519988" y="3462338"/>
          <p14:tracePt t="125205" x="7539038" y="3452813"/>
          <p14:tracePt t="125213" x="7548563" y="3443288"/>
          <p14:tracePt t="125225" x="7548563" y="3433763"/>
          <p14:tracePt t="125227" x="7558088" y="3405188"/>
          <p14:tracePt t="125238" x="7566025" y="3386138"/>
          <p14:tracePt t="125243" x="7566025" y="3367088"/>
          <p14:tracePt t="125255" x="7566025" y="3319463"/>
          <p14:tracePt t="125263" x="7566025" y="3311525"/>
          <p14:tracePt t="125267" x="7566025" y="3273425"/>
          <p14:tracePt t="125277" x="7558088" y="3244850"/>
          <p14:tracePt t="125283" x="7548563" y="3216275"/>
          <p14:tracePt t="125293" x="7539038" y="3168650"/>
          <p14:tracePt t="125305" x="7539038" y="3149600"/>
          <p14:tracePt t="125309" x="7529513" y="3130550"/>
          <p14:tracePt t="125321" x="7510463" y="3101975"/>
          <p14:tracePt t="125324" x="7491413" y="3065463"/>
          <p14:tracePt t="125333" x="7472363" y="3046413"/>
          <p14:tracePt t="125343" x="7462838" y="3027363"/>
          <p14:tracePt t="125349" x="7434263" y="3008313"/>
          <p14:tracePt t="125359" x="7434263" y="2998788"/>
          <p14:tracePt t="125363" x="7424738" y="2979738"/>
          <p14:tracePt t="125375" x="7405688" y="2970213"/>
          <p14:tracePt t="125390" x="7396163" y="2951163"/>
          <p14:tracePt t="125399" x="7386638" y="2951163"/>
          <p14:tracePt t="125405" x="7377113" y="2941638"/>
          <p14:tracePt t="125415" x="7358063" y="2932113"/>
          <p14:tracePt t="125425" x="7348538" y="2932113"/>
          <p14:tracePt t="125429" x="7339013" y="2932113"/>
          <p14:tracePt t="125441" x="7331075" y="2932113"/>
          <p14:tracePt t="125445" x="7302500" y="2932113"/>
          <p14:tracePt t="125456" x="7283450" y="2932113"/>
          <p14:tracePt t="125465" x="7245350" y="2932113"/>
          <p14:tracePt t="125471" x="7226300" y="2932113"/>
          <p14:tracePt t="125479" x="7216775" y="2932113"/>
          <p14:tracePt t="125488" x="7178675" y="2932113"/>
          <p14:tracePt t="125495" x="7150100" y="2932113"/>
          <p14:tracePt t="125506" x="7131050" y="2932113"/>
          <p14:tracePt t="125511" x="7104063" y="2932113"/>
          <p14:tracePt t="125523" x="7085013" y="2941638"/>
          <p14:tracePt t="125525" x="7056438" y="2951163"/>
          <p14:tracePt t="125538" x="7018338" y="2960688"/>
          <p14:tracePt t="125545" x="6999288" y="2960688"/>
          <p14:tracePt t="125551" x="6970713" y="2970213"/>
          <p14:tracePt t="125561" x="6951663" y="2979738"/>
          <p14:tracePt t="125565" x="6932613" y="2989263"/>
          <p14:tracePt t="125575" x="6913563" y="2989263"/>
          <p14:tracePt t="125588" x="6894513" y="2989263"/>
          <p14:tracePt t="125591" x="6867525" y="2998788"/>
          <p14:tracePt t="125601" x="6848475" y="2998788"/>
          <p14:tracePt t="125605" x="6829425" y="3008313"/>
          <p14:tracePt t="125617" x="6810375" y="3036888"/>
          <p14:tracePt t="125625" x="6772275" y="3055938"/>
          <p14:tracePt t="125631" x="6743700" y="3065463"/>
          <p14:tracePt t="125641" x="6724650" y="3084513"/>
          <p14:tracePt t="125645" x="6715125" y="3092450"/>
          <p14:tracePt t="125658" x="6686550" y="3121025"/>
          <p14:tracePt t="125667" x="6659563" y="3149600"/>
          <p14:tracePt t="125671" x="6621463" y="3187700"/>
          <p14:tracePt t="125681" x="6592888" y="3216275"/>
          <p14:tracePt t="125688" x="6554788" y="3254375"/>
          <p14:tracePt t="125697" x="6535738" y="3302000"/>
          <p14:tracePt t="125708" x="6526213" y="3328988"/>
          <p14:tracePt t="125711" x="6497638" y="3348038"/>
          <p14:tracePt t="125722" x="6478588" y="3367088"/>
          <p14:tracePt t="125727" x="6469063" y="3376613"/>
          <p14:tracePt t="125738" x="6469063" y="3395663"/>
          <p14:tracePt t="125747" x="6469063" y="3405188"/>
          <p14:tracePt t="125752" x="6459538" y="3424238"/>
          <p14:tracePt t="125763" x="6450013" y="3433763"/>
          <p14:tracePt t="125767" x="6440488" y="3462338"/>
          <p14:tracePt t="125777" x="6440488" y="3490913"/>
          <p14:tracePt t="125788" x="6432550" y="3519488"/>
          <p14:tracePt t="125793" x="6423025" y="3546475"/>
          <p14:tracePt t="125805" x="6403975" y="3584575"/>
          <p14:tracePt t="125808" x="6394450" y="3613150"/>
          <p14:tracePt t="125817" x="6394450" y="3641725"/>
          <p14:tracePt t="125827" x="6384925" y="3670300"/>
          <p14:tracePt t="125833" x="6365875" y="3698875"/>
          <p14:tracePt t="125843" x="6356350" y="3727450"/>
          <p14:tracePt t="125847" x="6337300" y="3773488"/>
          <p14:tracePt t="125859" x="6308725" y="3802063"/>
          <p14:tracePt t="125871" x="6280150" y="3868738"/>
          <p14:tracePt t="125874" x="6280150" y="3878263"/>
          <p14:tracePt t="125883" x="6251575" y="3916363"/>
          <p14:tracePt t="125888" x="6205538" y="3973513"/>
          <p14:tracePt t="125899" x="6138863" y="4048125"/>
          <p14:tracePt t="125909" x="6081713" y="4095750"/>
          <p14:tracePt t="125913" x="6015038" y="4152900"/>
          <p14:tracePt t="125924" x="5969000" y="4171950"/>
          <p14:tracePt t="125929" x="5940425" y="4200525"/>
          <p14:tracePt t="125941" x="5902325" y="4210050"/>
          <p14:tracePt t="125949" x="5845175" y="4246563"/>
          <p14:tracePt t="125955" x="5797550" y="4256088"/>
          <p14:tracePt t="125965" x="5741988" y="4284663"/>
          <p14:tracePt t="125971" x="5694363" y="4294188"/>
          <p14:tracePt t="125979" x="5646738" y="4303713"/>
          <p14:tracePt t="125990" x="5608638" y="4313238"/>
          <p14:tracePt t="125995" x="5541963" y="4322763"/>
          <p14:tracePt t="126007" x="5505450" y="4322763"/>
          <p14:tracePt t="126009" x="5438775" y="4341813"/>
          <p14:tracePt t="126021" x="5400675" y="4351338"/>
          <p14:tracePt t="126029" x="5314950" y="4360863"/>
          <p14:tracePt t="126038" x="5259388" y="4389438"/>
          <p14:tracePt t="126045" x="5173663" y="4398963"/>
          <p14:tracePt t="126049" x="5116513" y="4418013"/>
          <p14:tracePt t="126059" x="5051425" y="4418013"/>
          <p14:tracePt t="126071" x="4994275" y="4437063"/>
          <p14:tracePt t="126075" x="4927600" y="4456113"/>
          <p14:tracePt t="126088" x="4889500" y="4456113"/>
          <p14:tracePt t="126091" x="4824413" y="4473575"/>
          <p14:tracePt t="126099" x="4767263" y="4473575"/>
          <p14:tracePt t="126111" x="4691063" y="4502150"/>
          <p14:tracePt t="126115" x="4625975" y="4502150"/>
          <p14:tracePt t="126125" x="4568825" y="4511675"/>
          <p14:tracePt t="126131" x="4540250" y="4521200"/>
          <p14:tracePt t="126141" x="4492625" y="4530725"/>
          <p14:tracePt t="126153" x="4473575" y="4530725"/>
          <p14:tracePt t="126155" x="4454525" y="4549775"/>
          <p14:tracePt t="126165" x="4445000" y="4549775"/>
          <p14:tracePt t="126191" x="4435475" y="4549775"/>
          <p14:tracePt t="126195" x="4425950" y="4549775"/>
          <p14:tracePt t="126211" x="4398963" y="4568825"/>
          <p14:tracePt t="126221" x="4379913" y="4578350"/>
          <p14:tracePt t="126231" x="4360863" y="4606925"/>
          <p14:tracePt t="126238" x="4341813" y="4616450"/>
          <p14:tracePt t="126247" x="4322763" y="4635500"/>
          <p14:tracePt t="126252" x="4294188" y="4654550"/>
          <p14:tracePt t="126261" x="4256088" y="4664075"/>
          <p14:tracePt t="126272" x="4227513" y="4683125"/>
          <p14:tracePt t="126277" x="4208463" y="4691063"/>
          <p14:tracePt t="126288" x="4189413" y="4700588"/>
          <p14:tracePt t="126291" x="4171950" y="4710113"/>
          <p14:tracePt t="126303" x="4162425" y="4719638"/>
          <p14:tracePt t="126311" x="4152900" y="4729163"/>
          <p14:tracePt t="126322" x="4133850" y="4738688"/>
          <p14:tracePt t="126327" x="4105275" y="4748213"/>
          <p14:tracePt t="126333" x="4095750" y="4757738"/>
          <p14:tracePt t="126343" x="4067175" y="4767263"/>
          <p14:tracePt t="126355" x="4038600" y="4786313"/>
          <p14:tracePt t="126359" x="4010025" y="4795838"/>
          <p14:tracePt t="126367" x="4000500" y="4805363"/>
          <p14:tracePt t="126375" x="3971925" y="4824413"/>
          <p14:tracePt t="126383" x="3935413" y="4833938"/>
          <p14:tracePt t="126393" x="3935413" y="4843463"/>
          <p14:tracePt t="126397" x="3906838" y="4862513"/>
          <p14:tracePt t="126408" x="3887788" y="4872038"/>
          <p14:tracePt t="126413" x="3878263" y="4872038"/>
          <p14:tracePt t="126424" x="3849688" y="4881563"/>
          <p14:tracePt t="126433" x="3840163" y="4891088"/>
          <p14:tracePt t="126441" x="3821113" y="4900613"/>
          <p14:tracePt t="126449" x="3802063" y="4900613"/>
          <p14:tracePt t="126455" x="3783013" y="4910138"/>
          <p14:tracePt t="126463" x="3763963" y="4918075"/>
          <p14:tracePt t="126474" x="3754438" y="4927600"/>
          <p14:tracePt t="126479" x="3735388" y="4937125"/>
          <p14:tracePt t="126491" x="3717925" y="4946650"/>
          <p14:tracePt t="126505" x="3708400" y="4946650"/>
          <p14:tracePt t="129581" x="3735388" y="4946650"/>
          <p14:tracePt t="129591" x="3830638" y="4946650"/>
          <p14:tracePt t="129595" x="4019550" y="4937125"/>
          <p14:tracePt t="129606" x="4237038" y="4891088"/>
          <p14:tracePt t="129615" x="4492625" y="4833938"/>
          <p14:tracePt t="129621" x="4805363" y="4748213"/>
          <p14:tracePt t="129631" x="5041900" y="4673600"/>
          <p14:tracePt t="129638" x="5230813" y="4625975"/>
          <p14:tracePt t="129645" x="5391150" y="4568825"/>
          <p14:tracePt t="129657" x="5486400" y="4521200"/>
          <p14:tracePt t="129661" x="5551488" y="4492625"/>
          <p14:tracePt t="129673" x="5618163" y="4446588"/>
          <p14:tracePt t="129677" x="5684838" y="4398963"/>
          <p14:tracePt t="129688" x="5768975" y="4360863"/>
          <p14:tracePt t="129697" x="5854700" y="4303713"/>
          <p14:tracePt t="129704" x="5921375" y="4265613"/>
          <p14:tracePt t="129711" x="5986463" y="4229100"/>
          <p14:tracePt t="129717" x="6062663" y="4171950"/>
          <p14:tracePt t="129727" x="6129338" y="4114800"/>
          <p14:tracePt t="129738" x="6167438" y="4067175"/>
          <p14:tracePt t="129741" x="6213475" y="4010025"/>
          <p14:tracePt t="129754" x="6251575" y="3983038"/>
          <p14:tracePt t="129758" x="6270625" y="3954463"/>
          <p14:tracePt t="129768" x="6299200" y="3916363"/>
          <p14:tracePt t="129777" x="6346825" y="3897313"/>
          <p14:tracePt t="129783" x="6384925" y="3868738"/>
          <p14:tracePt t="129793" x="6413500" y="3849688"/>
          <p14:tracePt t="129797" x="6459538" y="3811588"/>
          <p14:tracePt t="129808" x="6488113" y="3783013"/>
          <p14:tracePt t="129817" x="6526213" y="3765550"/>
          <p14:tracePt t="129824" x="6554788" y="3736975"/>
          <p14:tracePt t="129833" x="6573838" y="3708400"/>
          <p14:tracePt t="129837" x="6592888" y="3689350"/>
          <p14:tracePt t="129847" x="6630988" y="3660775"/>
          <p14:tracePt t="129858" x="6640513" y="3632200"/>
          <p14:tracePt t="129863" x="6659563" y="3613150"/>
          <p14:tracePt t="129874" x="6667500" y="3594100"/>
          <p14:tracePt t="129879" x="6677025" y="3575050"/>
          <p14:tracePt t="129890" x="6696075" y="3546475"/>
          <p14:tracePt t="129899" x="6715125" y="3529013"/>
          <p14:tracePt t="129904" x="6743700" y="3490913"/>
          <p14:tracePt t="129913" x="6753225" y="3490913"/>
          <p14:tracePt t="129920" x="6781800" y="3481388"/>
          <p14:tracePt t="129929" x="6791325" y="3462338"/>
          <p14:tracePt t="129940" x="6791325" y="3452813"/>
          <p14:tracePt t="129943" x="6810375" y="3433763"/>
          <p14:tracePt t="129954" x="6858000" y="3405188"/>
          <p14:tracePt t="129959" x="6886575" y="3395663"/>
          <p14:tracePt t="129971" x="6913563" y="3376613"/>
          <p14:tracePt t="129979" x="6942138" y="3367088"/>
          <p14:tracePt t="129983" x="6951663" y="3357563"/>
          <p14:tracePt t="129995" x="6970713" y="3348038"/>
          <p14:tracePt t="130009" x="6970713" y="3338513"/>
          <p14:tracePt t="130025" x="6980238" y="3328988"/>
          <p14:tracePt t="130041" x="6980238" y="3319463"/>
          <p14:tracePt t="130059" x="6980238" y="3311525"/>
          <p14:tracePt t="130065" x="6989763" y="3311525"/>
          <p14:tracePt t="130225" x="6980238" y="3311525"/>
          <p14:tracePt t="130397" x="6980238" y="3302000"/>
          <p14:tracePt t="130927" x="6980238" y="3292475"/>
          <p14:tracePt t="130938" x="6999288" y="3292475"/>
          <p14:tracePt t="130943" x="7008813" y="3292475"/>
          <p14:tracePt t="130954" x="7065963" y="3292475"/>
          <p14:tracePt t="130963" x="7094538" y="3292475"/>
          <p14:tracePt t="130969" x="7131050" y="3292475"/>
          <p14:tracePt t="130977" x="7169150" y="3292475"/>
          <p14:tracePt t="130983" x="7197725" y="3292475"/>
          <p14:tracePt t="130993" x="7216775" y="3292475"/>
          <p14:tracePt t="131004" x="7235825" y="3292475"/>
          <p14:tracePt t="131008" x="7254875" y="3292475"/>
          <p14:tracePt t="131017" x="7273925" y="3292475"/>
          <p14:tracePt t="131033" x="7292975" y="3273425"/>
          <p14:tracePt t="131043" x="7312025" y="3263900"/>
          <p14:tracePt t="131049" x="7321550" y="3254375"/>
          <p14:tracePt t="131059" x="7331075" y="3225800"/>
          <p14:tracePt t="131063" x="7348538" y="3216275"/>
          <p14:tracePt t="131074" x="7358063" y="3197225"/>
          <p14:tracePt t="131090" x="7358063" y="3187700"/>
          <p14:tracePt t="131099" x="7358063" y="3168650"/>
          <p14:tracePt t="131104" x="7358063" y="3149600"/>
          <p14:tracePt t="131113" x="7358063" y="3140075"/>
          <p14:tracePt t="131124" x="7358063" y="3130550"/>
          <p14:tracePt t="131129" x="7358063" y="3121025"/>
          <p14:tracePt t="131154" x="7358063" y="3111500"/>
          <p14:tracePt t="131165" x="7358063" y="3101975"/>
          <p14:tracePt t="131179" x="7358063" y="3092450"/>
          <p14:tracePt t="131188" x="7358063" y="3084513"/>
          <p14:tracePt t="131195" x="7358063" y="3065463"/>
          <p14:tracePt t="131209" x="7339013" y="3046413"/>
          <p14:tracePt t="131221" x="7331075" y="3036888"/>
          <p14:tracePt t="131225" x="7331075" y="3027363"/>
          <p14:tracePt t="131238" x="7312025" y="3017838"/>
          <p14:tracePt t="131245" x="7302500" y="3008313"/>
          <p14:tracePt t="131255" x="7292975" y="2989263"/>
          <p14:tracePt t="131261" x="7254875" y="2951163"/>
          <p14:tracePt t="131265" x="7235825" y="2932113"/>
          <p14:tracePt t="131275" x="7226300" y="2922588"/>
          <p14:tracePt t="131287" x="7207250" y="2903538"/>
          <p14:tracePt t="131290" x="7188200" y="2894013"/>
          <p14:tracePt t="131307" x="7169150" y="2874963"/>
          <p14:tracePt t="131315" x="7159625" y="2865438"/>
          <p14:tracePt t="131325" x="7150100" y="2857500"/>
          <p14:tracePt t="131331" x="7131050" y="2847975"/>
          <p14:tracePt t="131357" x="7085013" y="2838450"/>
          <p14:tracePt t="131371" x="7065963" y="2838450"/>
          <p14:tracePt t="131381" x="7046913" y="2838450"/>
          <p14:tracePt t="131387" x="7018338" y="2838450"/>
          <p14:tracePt t="131395" x="6999288" y="2838450"/>
          <p14:tracePt t="131409" x="6980238" y="2838450"/>
          <p14:tracePt t="131411" x="6951663" y="2838450"/>
          <p14:tracePt t="131421" x="6913563" y="2838450"/>
          <p14:tracePt t="131427" x="6886575" y="2838450"/>
          <p14:tracePt t="131438" x="6877050" y="2838450"/>
          <p14:tracePt t="131447" x="6858000" y="2847975"/>
          <p14:tracePt t="131461" x="6848475" y="2847975"/>
          <p14:tracePt t="131469" x="6838950" y="2847975"/>
          <p14:tracePt t="131477" x="6829425" y="2847975"/>
          <p14:tracePt t="131488" x="6829425" y="2857500"/>
          <p14:tracePt t="131491" x="6810375" y="2865438"/>
          <p14:tracePt t="131504" x="6810375" y="2874963"/>
          <p14:tracePt t="131507" x="6791325" y="2884488"/>
          <p14:tracePt t="131518" x="6791325" y="2903538"/>
          <p14:tracePt t="131527" x="6781800" y="2903538"/>
          <p14:tracePt t="131533" x="6772275" y="2922588"/>
          <p14:tracePt t="131547" x="6762750" y="2951163"/>
          <p14:tracePt t="131557" x="6762750" y="2970213"/>
          <p14:tracePt t="131567" x="6753225" y="3008313"/>
          <p14:tracePt t="131574" x="6753225" y="3036888"/>
          <p14:tracePt t="131583" x="6753225" y="3074988"/>
          <p14:tracePt t="131590" x="6753225" y="3101975"/>
          <p14:tracePt t="131597" x="6753225" y="3140075"/>
          <p14:tracePt t="131609" x="6753225" y="3159125"/>
          <p14:tracePt t="131613" x="6753225" y="3187700"/>
          <p14:tracePt t="131624" x="6762750" y="3216275"/>
          <p14:tracePt t="131629" x="6762750" y="3235325"/>
          <p14:tracePt t="131640" x="6781800" y="3254375"/>
          <p14:tracePt t="131649" x="6791325" y="3263900"/>
          <p14:tracePt t="131654" x="6810375" y="3273425"/>
          <p14:tracePt t="131671" x="6810375" y="3282950"/>
          <p14:tracePt t="131679" x="6819900" y="3282950"/>
          <p14:tracePt t="131693" x="6848475" y="3302000"/>
          <p14:tracePt t="131704" x="6867525" y="3311525"/>
          <p14:tracePt t="131709" x="6913563" y="3311525"/>
          <p14:tracePt t="131721" x="6942138" y="3311525"/>
          <p14:tracePt t="131729" x="6970713" y="3319463"/>
          <p14:tracePt t="131737" x="7018338" y="3319463"/>
          <p14:tracePt t="131743" x="7094538" y="3328988"/>
          <p14:tracePt t="131749" x="7150100" y="3328988"/>
          <p14:tracePt t="131759" x="7207250" y="3328988"/>
          <p14:tracePt t="131771" x="7245350" y="3328988"/>
          <p14:tracePt t="131775" x="7283450" y="3328988"/>
          <p14:tracePt t="131787" x="7312025" y="3328988"/>
          <p14:tracePt t="131790" x="7348538" y="3328988"/>
          <p14:tracePt t="131799" x="7367588" y="3328988"/>
          <p14:tracePt t="131809" x="7386638" y="3328988"/>
          <p14:tracePt t="131815" x="7424738" y="3319463"/>
          <p14:tracePt t="131825" x="7424738" y="3311525"/>
          <p14:tracePt t="131831" x="7443788" y="3302000"/>
          <p14:tracePt t="131841" x="7453313" y="3292475"/>
          <p14:tracePt t="131854" x="7472363" y="3292475"/>
          <p14:tracePt t="131856" x="7481888" y="3282950"/>
          <p14:tracePt t="131865" x="7491413" y="3254375"/>
          <p14:tracePt t="131873" x="7491413" y="3235325"/>
          <p14:tracePt t="131891" x="7500938" y="3225800"/>
          <p14:tracePt t="131895" x="7500938" y="3216275"/>
          <p14:tracePt t="131907" x="7500938" y="3206750"/>
          <p14:tracePt t="131923" x="7500938" y="3197225"/>
          <p14:tracePt t="131938" x="7481888" y="3168650"/>
          <p14:tracePt t="131947" x="7462838" y="3140075"/>
          <p14:tracePt t="131954" x="7453313" y="3140075"/>
          <p14:tracePt t="131961" x="7443788" y="3121025"/>
          <p14:tracePt t="131973" x="7415213" y="3084513"/>
          <p14:tracePt t="131977" x="7377113" y="3074988"/>
          <p14:tracePt t="131987" x="7358063" y="3055938"/>
          <p14:tracePt t="131991" x="7331075" y="3046413"/>
          <p14:tracePt t="132004" x="7321550" y="3036888"/>
          <p14:tracePt t="132011" x="7292975" y="3017838"/>
          <p14:tracePt t="132018" x="7283450" y="3017838"/>
          <p14:tracePt t="132027" x="7245350" y="2989263"/>
          <p14:tracePt t="132031" x="7226300" y="2989263"/>
          <p14:tracePt t="132041" x="7207250" y="2979738"/>
          <p14:tracePt t="132054" x="7197725" y="2979738"/>
          <p14:tracePt t="132058" x="7178675" y="2979738"/>
          <p14:tracePt t="132069" x="7159625" y="2979738"/>
          <p14:tracePt t="132073" x="7150100" y="2970213"/>
          <p14:tracePt t="132093" x="7131050" y="2970213"/>
          <p14:tracePt t="132097" x="7121525" y="2970213"/>
          <p14:tracePt t="132113" x="7112000" y="2970213"/>
          <p14:tracePt t="132124" x="7094538" y="2970213"/>
          <p14:tracePt t="132138" x="7085013" y="2970213"/>
          <p14:tracePt t="132147" x="7075488" y="2970213"/>
          <p14:tracePt t="132154" x="7065963" y="2970213"/>
          <p14:tracePt t="132163" x="7056438" y="2970213"/>
          <p14:tracePt t="132177" x="7046913" y="2970213"/>
          <p14:tracePt t="132187" x="7037388" y="2970213"/>
          <p14:tracePt t="132204" x="7027863" y="2970213"/>
          <p14:tracePt t="132220" x="7018338" y="2970213"/>
          <p14:tracePt t="132243" x="6999288" y="2979738"/>
          <p14:tracePt t="132254" x="6989763" y="2989263"/>
          <p14:tracePt t="132271" x="6961188" y="3008313"/>
          <p14:tracePt t="132275" x="6951663" y="3008313"/>
          <p14:tracePt t="132295" x="6932613" y="3036888"/>
          <p14:tracePt t="132299" x="6923088" y="3055938"/>
          <p14:tracePt t="132309" x="6904038" y="3084513"/>
          <p14:tracePt t="132313" x="6894513" y="3101975"/>
          <p14:tracePt t="132325" x="6886575" y="3121025"/>
          <p14:tracePt t="132337" x="6886575" y="3140075"/>
          <p14:tracePt t="132354" x="6886575" y="3187700"/>
          <p14:tracePt t="132357" x="6886575" y="3206750"/>
          <p14:tracePt t="132365" x="6886575" y="3225800"/>
          <p14:tracePt t="132375" x="6886575" y="3244850"/>
          <p14:tracePt t="132379" x="6886575" y="3254375"/>
          <p14:tracePt t="132391" x="6886575" y="3263900"/>
          <p14:tracePt t="132395" x="6886575" y="3273425"/>
          <p14:tracePt t="132407" x="6886575" y="3282950"/>
          <p14:tracePt t="132415" x="6886575" y="3292475"/>
          <p14:tracePt t="132429" x="6886575" y="3302000"/>
          <p14:tracePt t="132597" x="6886575" y="3311525"/>
          <p14:tracePt t="132607" x="6877050" y="3311525"/>
          <p14:tracePt t="132620" x="6867525" y="3319463"/>
          <p14:tracePt t="132623" x="6858000" y="3328988"/>
          <p14:tracePt t="132631" x="6848475" y="3338513"/>
          <p14:tracePt t="132637" x="6848475" y="3348038"/>
          <p14:tracePt t="132647" x="6848475" y="3357563"/>
          <p14:tracePt t="132673" x="6838950" y="3367088"/>
          <p14:tracePt t="132783" x="6829425" y="3367088"/>
          <p14:tracePt t="132799" x="6829425" y="3376613"/>
          <p14:tracePt t="132809" x="6819900" y="3386138"/>
          <p14:tracePt t="132833" x="6810375" y="3395663"/>
          <p14:tracePt t="132840" x="6800850" y="3395663"/>
          <p14:tracePt t="132859" x="6791325" y="3395663"/>
          <p14:tracePt t="132865" x="6791325" y="3405188"/>
          <p14:tracePt t="132879" x="6781800" y="3405188"/>
          <p14:tracePt t="132890" x="6772275" y="3414713"/>
          <p14:tracePt t="132904" x="6734175" y="3433763"/>
          <p14:tracePt t="132915" x="6724650" y="3433763"/>
          <p14:tracePt t="132920" x="6705600" y="3433763"/>
          <p14:tracePt t="132929" x="6705600" y="3443288"/>
          <p14:tracePt t="132979" x="6696075" y="3443288"/>
          <p14:tracePt t="135921" x="6686550" y="3443288"/>
          <p14:tracePt t="135941" x="6677025" y="3443288"/>
          <p14:tracePt t="135951" x="6667500" y="3443288"/>
          <p14:tracePt t="135961" x="6659563" y="3443288"/>
          <p14:tracePt t="135970" x="6650038" y="3443288"/>
          <p14:tracePt t="135975" x="6640513" y="3443288"/>
          <p14:tracePt t="135992" x="6630988" y="3443288"/>
          <p14:tracePt t="149867" x="6650038" y="3443288"/>
          <p14:tracePt t="149871" x="6734175" y="3443288"/>
          <p14:tracePt t="149885" x="6877050" y="3395663"/>
          <p14:tracePt t="149893" x="6980238" y="3338513"/>
          <p14:tracePt t="149897" x="7065963" y="3263900"/>
          <p14:tracePt t="149913" x="7065963" y="3254375"/>
          <p14:tracePt t="151517" x="7056438" y="3254375"/>
          <p14:tracePt t="151527" x="7046913" y="3254375"/>
          <p14:tracePt t="151541" x="7027863" y="3254375"/>
          <p14:tracePt t="151551" x="7018338" y="3263900"/>
          <p14:tracePt t="151568" x="7008813" y="3263900"/>
          <p14:tracePt t="151571" x="6999288" y="3282950"/>
          <p14:tracePt t="151581" x="6980238" y="3292475"/>
          <p14:tracePt t="151591" x="6961188" y="3311525"/>
          <p14:tracePt t="151597" x="6942138" y="3328988"/>
          <p14:tracePt t="151607" x="6904038" y="3367088"/>
          <p14:tracePt t="151611" x="6877050" y="3386138"/>
          <p14:tracePt t="151623" x="6848475" y="3405188"/>
          <p14:tracePt t="151635" x="6781800" y="3443288"/>
          <p14:tracePt t="151639" x="6743700" y="3490913"/>
          <p14:tracePt t="151647" x="6696075" y="3529013"/>
          <p14:tracePt t="151655" x="6667500" y="3546475"/>
          <p14:tracePt t="151663" x="6602413" y="3603625"/>
          <p14:tracePt t="151673" x="6564313" y="3651250"/>
          <p14:tracePt t="151677" x="6497638" y="3689350"/>
          <p14:tracePt t="151688" x="6450013" y="3727450"/>
          <p14:tracePt t="151693" x="6384925" y="3765550"/>
          <p14:tracePt t="151704" x="6337300" y="3792538"/>
          <p14:tracePt t="151713" x="6289675" y="3821113"/>
          <p14:tracePt t="151721" x="6251575" y="3840163"/>
          <p14:tracePt t="151729" x="6223000" y="3840163"/>
          <p14:tracePt t="151735" x="6167438" y="3849688"/>
          <p14:tracePt t="151743" x="6129338" y="3849688"/>
          <p14:tracePt t="151754" x="6034088" y="3849688"/>
          <p14:tracePt t="151759" x="5978525" y="3849688"/>
          <p14:tracePt t="151771" x="5921375" y="3849688"/>
          <p14:tracePt t="151773" x="5864225" y="3849688"/>
          <p14:tracePt t="151785" x="5797550" y="3849688"/>
          <p14:tracePt t="151793" x="5759450" y="3849688"/>
          <p14:tracePt t="151801" x="5713413" y="3830638"/>
          <p14:tracePt t="151809" x="5637213" y="3821113"/>
          <p14:tracePt t="151813" x="5570538" y="3792538"/>
          <p14:tracePt t="151823" x="5541963" y="3783013"/>
          <p14:tracePt t="151835" x="5476875" y="3746500"/>
          <p14:tracePt t="151839" x="5438775" y="3736975"/>
          <p14:tracePt t="151851" x="5400675" y="3717925"/>
          <p14:tracePt t="151854" x="5381625" y="3708400"/>
          <p14:tracePt t="151868" x="5362575" y="3698875"/>
          <p14:tracePt t="151875" x="5353050" y="3698875"/>
          <p14:tracePt t="151879" x="5353050" y="3689350"/>
          <p14:tracePt t="152001" x="5353050" y="3670300"/>
          <p14:tracePt t="152011" x="5353050" y="3613150"/>
          <p14:tracePt t="152018" x="5362575" y="3538538"/>
          <p14:tracePt t="152025" x="5381625" y="3414713"/>
          <p14:tracePt t="152037" x="5381625" y="3302000"/>
          <p14:tracePt t="152041" x="5391150" y="3187700"/>
          <p14:tracePt t="152052" x="5410200" y="3074988"/>
          <p14:tracePt t="152056" x="5410200" y="2979738"/>
          <p14:tracePt t="152068" x="5410200" y="2903538"/>
          <p14:tracePt t="152075" x="5410200" y="2819400"/>
          <p14:tracePt t="152082" x="5410200" y="2781300"/>
          <p14:tracePt t="152091" x="5410200" y="2733675"/>
          <p14:tracePt t="152097" x="5410200" y="2724150"/>
          <p14:tracePt t="152107" x="5410200" y="2705100"/>
          <p14:tracePt t="152119" x="5410200" y="2695575"/>
          <p14:tracePt t="152403" x="5429250" y="2695575"/>
          <p14:tracePt t="152413" x="5457825" y="2686050"/>
          <p14:tracePt t="152420" x="5467350" y="2695575"/>
          <p14:tracePt t="152429" x="5495925" y="2724150"/>
          <p14:tracePt t="152435" x="5551488" y="2762250"/>
          <p14:tracePt t="152445" x="5599113" y="2819400"/>
          <p14:tracePt t="152455" x="5646738" y="2865438"/>
          <p14:tracePt t="152459" x="5722938" y="2922588"/>
          <p14:tracePt t="152471" x="5807075" y="2979738"/>
          <p14:tracePt t="152475" x="5883275" y="3008313"/>
          <p14:tracePt t="152485" x="5949950" y="3027363"/>
          <p14:tracePt t="152495" x="6072188" y="3092450"/>
          <p14:tracePt t="152501" x="6176963" y="3130550"/>
          <p14:tracePt t="152509" x="6289675" y="3178175"/>
          <p14:tracePt t="152518" x="6375400" y="3206750"/>
          <p14:tracePt t="152525" x="6469063" y="3244850"/>
          <p14:tracePt t="152537" x="6535738" y="3263900"/>
          <p14:tracePt t="152539" x="6583363" y="3282950"/>
          <p14:tracePt t="152551" x="6667500" y="3311525"/>
          <p14:tracePt t="152555" x="6724650" y="3319463"/>
          <p14:tracePt t="152568" x="6810375" y="3348038"/>
          <p14:tracePt t="152575" x="6886575" y="3367088"/>
          <p14:tracePt t="152582" x="6970713" y="3395663"/>
          <p14:tracePt t="152591" x="7046913" y="3405188"/>
          <p14:tracePt t="152595" x="7131050" y="3433763"/>
          <p14:tracePt t="152605" x="7188200" y="3443288"/>
          <p14:tracePt t="152618" x="7292975" y="3471863"/>
          <p14:tracePt t="152621" x="7339013" y="3481388"/>
          <p14:tracePt t="152633" x="7434263" y="3481388"/>
          <p14:tracePt t="152635" x="7529513" y="3509963"/>
          <p14:tracePt t="152645" x="7585075" y="3509963"/>
          <p14:tracePt t="152657" x="7670800" y="3529013"/>
          <p14:tracePt t="152661" x="7708900" y="3529013"/>
          <p14:tracePt t="152671" x="7756525" y="3529013"/>
          <p14:tracePt t="152677" x="7793038" y="3529013"/>
          <p14:tracePt t="152688" x="7821613" y="3529013"/>
          <p14:tracePt t="152697" x="7840663" y="3529013"/>
          <p14:tracePt t="152701" x="7878763" y="3529013"/>
          <p14:tracePt t="152711" x="7907338" y="3529013"/>
          <p14:tracePt t="152718" x="7926388" y="3529013"/>
          <p14:tracePt t="152727" x="7945438" y="3519488"/>
          <p14:tracePt t="152738" x="7954963" y="3509963"/>
          <p14:tracePt t="152741" x="7974013" y="3481388"/>
          <p14:tracePt t="152754" x="7983538" y="3471863"/>
          <p14:tracePt t="152757" x="7983538" y="3462338"/>
          <p14:tracePt t="152768" x="7983538" y="3452813"/>
          <p14:tracePt t="152777" x="7983538" y="3443288"/>
          <p14:tracePt t="152785" x="7954963" y="3433763"/>
          <p14:tracePt t="152791" x="7935913" y="3433763"/>
          <p14:tracePt t="152797" x="7916863" y="3414713"/>
          <p14:tracePt t="152818" x="7878763" y="3405188"/>
          <p14:tracePt t="152823" x="7859713" y="3395663"/>
          <p14:tracePt t="152835" x="7840663" y="3395663"/>
          <p14:tracePt t="152838" x="7831138" y="3395663"/>
          <p14:tracePt t="152847" x="7821613" y="3395663"/>
          <p14:tracePt t="152859" x="7802563" y="3395663"/>
          <p14:tracePt t="152863" x="7793038" y="3395663"/>
          <p14:tracePt t="152873" x="7766050" y="3395663"/>
          <p14:tracePt t="152879" x="7756525" y="3395663"/>
          <p14:tracePt t="152888" x="7737475" y="3395663"/>
          <p14:tracePt t="152901" x="7708900" y="3395663"/>
          <p14:tracePt t="152904" x="7689850" y="3395663"/>
          <p14:tracePt t="152913" x="7670800" y="3395663"/>
          <p14:tracePt t="152920" x="7613650" y="3395663"/>
          <p14:tracePt t="152939" x="7594600" y="3395663"/>
          <p14:tracePt t="152943" x="7585075" y="3395663"/>
          <p14:tracePt t="152954" x="7566025" y="3395663"/>
          <p14:tracePt t="152959" x="7558088" y="3395663"/>
          <p14:tracePt t="152971" x="7548563" y="3395663"/>
          <p14:tracePt t="152993" x="7539038" y="3395663"/>
          <p14:tracePt t="153001" x="7529513" y="3395663"/>
          <p14:tracePt t="153021" x="7519988" y="3395663"/>
          <p14:tracePt t="153025" x="7510463" y="3395663"/>
          <p14:tracePt t="153035" x="7500938" y="3395663"/>
          <p14:tracePt t="153039" x="7481888" y="3395663"/>
          <p14:tracePt t="153059" x="7472363" y="3395663"/>
          <p14:tracePt t="153068" x="7453313" y="3395663"/>
          <p14:tracePt t="153075" x="7443788" y="3395663"/>
          <p14:tracePt t="153079" x="7424738" y="3395663"/>
          <p14:tracePt t="153089" x="7405688" y="3395663"/>
          <p14:tracePt t="153101" x="7377113" y="3405188"/>
          <p14:tracePt t="153105" x="7348538" y="3414713"/>
          <p14:tracePt t="153118" x="7331075" y="3414713"/>
          <p14:tracePt t="153121" x="7312025" y="3424238"/>
          <p14:tracePt t="153133" x="7292975" y="3424238"/>
          <p14:tracePt t="153141" x="7283450" y="3424238"/>
          <p14:tracePt t="153145" x="7273925" y="3424238"/>
          <p14:tracePt t="153155" x="7254875" y="3433763"/>
          <p14:tracePt t="153161" x="7245350" y="3433763"/>
          <p14:tracePt t="153184" x="7235825" y="3433763"/>
          <p14:tracePt t="153186" x="7226300" y="3433763"/>
          <p14:tracePt t="153195" x="7216775" y="3433763"/>
          <p14:tracePt t="153202" x="7207250" y="3433763"/>
          <p14:tracePt t="153211" x="7197725" y="3433763"/>
          <p14:tracePt t="153222" x="7188200" y="3433763"/>
          <p14:tracePt t="153241" x="7188200" y="3424238"/>
          <p14:tracePt t="153267" x="7178675" y="3414713"/>
          <p14:tracePt t="153277" x="7178675" y="3405188"/>
          <p14:tracePt t="153291" x="7169150" y="3405188"/>
          <p14:tracePt t="153301" x="7169150" y="3395663"/>
          <p14:tracePt t="153307" x="7159625" y="3386138"/>
          <p14:tracePt t="153321" x="7150100" y="3386138"/>
          <p14:tracePt t="153334" x="7150100" y="3376613"/>
          <p14:tracePt t="153357" x="7140575" y="3367088"/>
          <p14:tracePt t="153373" x="7131050" y="3357563"/>
          <p14:tracePt t="153388" x="7131050" y="3348038"/>
          <p14:tracePt t="153397" x="7121525" y="3338513"/>
          <p14:tracePt t="153413" x="7112000" y="3338513"/>
          <p14:tracePt t="153423" x="7112000" y="3328988"/>
          <p14:tracePt t="153438" x="7104063" y="3319463"/>
          <p14:tracePt t="153463" x="7094538" y="3311525"/>
          <p14:tracePt t="153470" x="7094538" y="3302000"/>
          <p14:tracePt t="153485" x="7085013" y="3292475"/>
          <p14:tracePt t="153493" x="7075488" y="3282950"/>
          <p14:tracePt t="153509" x="7065963" y="3282950"/>
          <p14:tracePt t="153522" x="7056438" y="3282950"/>
          <p14:tracePt t="153523" x="7046913" y="3282950"/>
          <p14:tracePt t="153535" x="7037388" y="3273425"/>
          <p14:tracePt t="153559" x="7027863" y="3263900"/>
          <p14:tracePt t="153584" x="7018338" y="3254375"/>
          <p14:tracePt t="153605" x="7018338" y="3244850"/>
          <p14:tracePt t="153639" x="7018338" y="3235325"/>
          <p14:tracePt t="153665" x="7018338" y="3225800"/>
          <p14:tracePt t="153735" x="7008813" y="3225800"/>
          <p14:tracePt t="153785" x="7008813" y="3216275"/>
          <p14:tracePt t="154003" x="7018338" y="3216275"/>
          <p14:tracePt t="154018" x="7037388" y="3216275"/>
          <p14:tracePt t="154029" x="7046913" y="3216275"/>
          <p14:tracePt t="154034" x="7056438" y="3216275"/>
          <p14:tracePt t="154043" x="7065963" y="3206750"/>
          <p14:tracePt t="154051" x="7075488" y="3206750"/>
          <p14:tracePt t="154073" x="7094538" y="3206750"/>
          <p14:tracePt t="154089" x="7104063" y="3197225"/>
          <p14:tracePt t="154109" x="7112000" y="3187700"/>
          <p14:tracePt t="154113" x="7121525" y="3178175"/>
          <p14:tracePt t="154129" x="7121525" y="3168650"/>
          <p14:tracePt t="154139" x="7131050" y="3168650"/>
          <p14:tracePt t="154163" x="7140575" y="3159125"/>
          <p14:tracePt t="154209" x="7140575" y="3149600"/>
          <p14:tracePt t="154219" x="7150100" y="3149600"/>
          <p14:tracePt t="154235" x="7150100" y="3140075"/>
          <p14:tracePt t="154245" x="7159625" y="3130550"/>
          <p14:tracePt t="154261" x="7169150" y="3121025"/>
          <p14:tracePt t="154272" x="7169150" y="3111500"/>
          <p14:tracePt t="154285" x="7169150" y="3101975"/>
          <p14:tracePt t="154291" x="7178675" y="3092450"/>
          <p14:tracePt t="154317" x="7188200" y="3084513"/>
          <p14:tracePt t="154334" x="7188200" y="3074988"/>
          <p14:tracePt t="154351" x="7188200" y="3065463"/>
          <p14:tracePt t="154371" x="7197725" y="3046413"/>
          <p14:tracePt t="154391" x="7197725" y="3036888"/>
          <p14:tracePt t="154397" x="7197725" y="3027363"/>
          <p14:tracePt t="154421" x="7197725" y="3008313"/>
          <p14:tracePt t="154438" x="7197725" y="2998788"/>
          <p14:tracePt t="154447" x="7197725" y="2989263"/>
          <p14:tracePt t="154471" x="7197725" y="2979738"/>
          <p14:tracePt t="154477" x="7197725" y="2970213"/>
          <p14:tracePt t="154490" x="7197725" y="2960688"/>
          <p14:tracePt t="154493" x="7197725" y="2951163"/>
          <p14:tracePt t="154501" x="7197725" y="2941638"/>
          <p14:tracePt t="154513" x="7188200" y="2932113"/>
          <p14:tracePt t="154518" x="7178675" y="2932113"/>
          <p14:tracePt t="154535" x="7178675" y="2922588"/>
          <p14:tracePt t="154543" x="7169150" y="2913063"/>
          <p14:tracePt t="154557" x="7159625" y="2903538"/>
          <p14:tracePt t="154568" x="7150100" y="2894013"/>
          <p14:tracePt t="154584" x="7150100" y="2884488"/>
          <p14:tracePt t="154593" x="7150100" y="2874963"/>
          <p14:tracePt t="154623" x="7121525" y="2874963"/>
          <p14:tracePt t="154634" x="7112000" y="2874963"/>
          <p14:tracePt t="154639" x="7104063" y="2874963"/>
          <p14:tracePt t="154651" x="7094538" y="2874963"/>
          <p14:tracePt t="154655" x="7085013" y="2874963"/>
          <p14:tracePt t="154663" x="7075488" y="2874963"/>
          <p14:tracePt t="154679" x="7065963" y="2874963"/>
          <p14:tracePt t="154689" x="7056438" y="2874963"/>
          <p14:tracePt t="154720" x="7046913" y="2874963"/>
          <p14:tracePt t="154795" x="7037388" y="2874963"/>
          <p14:tracePt t="154815" x="7027863" y="2874963"/>
          <p14:tracePt t="154825" x="7018338" y="2884488"/>
          <p14:tracePt t="154839" x="7018338" y="2894013"/>
          <p14:tracePt t="154850" x="7008813" y="2903538"/>
          <p14:tracePt t="154855" x="7008813" y="2913063"/>
          <p14:tracePt t="154868" x="6999288" y="2922588"/>
          <p14:tracePt t="154875" x="6989763" y="2951163"/>
          <p14:tracePt t="154891" x="6989763" y="2970213"/>
          <p14:tracePt t="154895" x="6989763" y="2979738"/>
          <p14:tracePt t="154905" x="6989763" y="2998788"/>
          <p14:tracePt t="154918" x="6999288" y="2998788"/>
          <p14:tracePt t="154921" x="6999288" y="3008313"/>
          <p14:tracePt t="154935" x="6999288" y="3017838"/>
          <p14:tracePt t="154935" x="7008813" y="3027363"/>
          <p14:tracePt t="154945" x="7008813" y="3036888"/>
          <p14:tracePt t="154957" x="7008813" y="3046413"/>
          <p14:tracePt t="154961" x="7008813" y="3055938"/>
          <p14:tracePt t="154971" x="7018338" y="3065463"/>
          <p14:tracePt t="154977" x="7018338" y="3074988"/>
          <p14:tracePt t="154988" x="7027863" y="3084513"/>
          <p14:tracePt t="155000" x="7037388" y="3092450"/>
          <p14:tracePt t="155011" x="7046913" y="3101975"/>
          <p14:tracePt t="155018" x="7056438" y="3111500"/>
          <p14:tracePt t="155027" x="7065963" y="3121025"/>
          <p14:tracePt t="155038" x="7065963" y="3130550"/>
          <p14:tracePt t="155041" x="7075488" y="3140075"/>
          <p14:tracePt t="155051" x="7075488" y="3149600"/>
          <p14:tracePt t="155057" x="7085013" y="3149600"/>
          <p14:tracePt t="155068" x="7094538" y="3159125"/>
          <p14:tracePt t="155077" x="7094538" y="3168650"/>
          <p14:tracePt t="155084" x="7104063" y="3178175"/>
          <p14:tracePt t="155093" x="7112000" y="3187700"/>
          <p14:tracePt t="155107" x="7131050" y="3187700"/>
          <p14:tracePt t="155118" x="7131050" y="3197225"/>
          <p14:tracePt t="155123" x="7140575" y="3197225"/>
          <p14:tracePt t="155135" x="7159625" y="3197225"/>
          <p14:tracePt t="155138" x="7169150" y="3197225"/>
          <p14:tracePt t="155147" x="7178675" y="3197225"/>
          <p14:tracePt t="155157" x="7188200" y="3197225"/>
          <p14:tracePt t="155163" x="7197725" y="3197225"/>
          <p14:tracePt t="155189" x="7207250" y="3197225"/>
          <p14:tracePt t="155200" x="7216775" y="3197225"/>
          <p14:tracePt t="155213" x="7216775" y="3187700"/>
          <p14:tracePt t="155221" x="7226300" y="3178175"/>
          <p14:tracePt t="155229" x="7226300" y="3168650"/>
          <p14:tracePt t="155239" x="7226300" y="3159125"/>
          <p14:tracePt t="155254" x="7226300" y="3140075"/>
          <p14:tracePt t="155259" x="7226300" y="3130550"/>
          <p14:tracePt t="155279" x="7226300" y="3111500"/>
          <p14:tracePt t="155286" x="7226300" y="3092450"/>
          <p14:tracePt t="155295" x="7226300" y="3084513"/>
          <p14:tracePt t="155301" x="7226300" y="3065463"/>
          <p14:tracePt t="155309" x="7226300" y="3046413"/>
          <p14:tracePt t="155335" x="7207250" y="2998788"/>
          <p14:tracePt t="155335" x="7197725" y="2979738"/>
          <p14:tracePt t="155351" x="7197725" y="2970213"/>
          <p14:tracePt t="155359" x="7188200" y="2970213"/>
          <p14:tracePt t="155368" x="7188200" y="2960688"/>
          <p14:tracePt t="155389" x="7178675" y="2960688"/>
          <p14:tracePt t="155405" x="7169150" y="2951163"/>
          <p14:tracePt t="155421" x="7159625" y="2951163"/>
          <p14:tracePt t="155445" x="7140575" y="2951163"/>
          <p14:tracePt t="155461" x="7121525" y="2951163"/>
          <p14:tracePt t="155471" x="7112000" y="2951163"/>
          <p14:tracePt t="155484" x="7094538" y="2951163"/>
          <p14:tracePt t="155485" x="7065963" y="2951163"/>
          <p14:tracePt t="155495" x="7056438" y="2951163"/>
          <p14:tracePt t="155501" x="7046913" y="2951163"/>
          <p14:tracePt t="155511" x="7018338" y="2970213"/>
          <p14:tracePt t="155521" x="6999288" y="2989263"/>
          <p14:tracePt t="155527" x="6989763" y="3008313"/>
          <p14:tracePt t="155538" x="6989763" y="3036888"/>
          <p14:tracePt t="155541" x="6989763" y="3084513"/>
          <p14:tracePt t="155551" x="6989763" y="3111500"/>
          <p14:tracePt t="155561" x="6989763" y="3140075"/>
          <p14:tracePt t="155568" x="6989763" y="3187700"/>
          <p14:tracePt t="155577" x="6989763" y="3216275"/>
          <p14:tracePt t="155584" x="6999288" y="3235325"/>
          <p14:tracePt t="155591" x="7008813" y="3282950"/>
          <p14:tracePt t="155601" x="7018338" y="3311525"/>
          <p14:tracePt t="155607" x="7037388" y="3338513"/>
          <p14:tracePt t="155618" x="7037388" y="3376613"/>
          <p14:tracePt t="155634" x="7046913" y="3395663"/>
          <p14:tracePt t="155643" x="7046913" y="3414713"/>
          <p14:tracePt t="155648" x="7056438" y="3433763"/>
          <p14:tracePt t="155657" x="7056438" y="3443288"/>
          <p14:tracePt t="155663" x="7075488" y="3462338"/>
          <p14:tracePt t="155673" x="7075488" y="3471863"/>
          <p14:tracePt t="155688" x="7094538" y="3481388"/>
          <p14:tracePt t="155699" x="7104063" y="3490913"/>
          <p14:tracePt t="155704" x="7112000" y="3509963"/>
          <p14:tracePt t="155723" x="7121525" y="3509963"/>
          <p14:tracePt t="155743" x="7131050" y="3519488"/>
          <p14:tracePt t="155754" x="7140575" y="3529013"/>
          <p14:tracePt t="155795" x="7150100" y="3529013"/>
          <p14:tracePt t="155800" x="7159625" y="3529013"/>
          <p14:tracePt t="155820" x="7169150" y="3538538"/>
          <p14:tracePt t="155825" x="7178675" y="3538538"/>
          <p14:tracePt t="155850" x="7188200" y="3538538"/>
          <p14:tracePt t="156259" x="7197725" y="3546475"/>
          <p14:tracePt t="156319" x="7207250" y="3556000"/>
          <p14:tracePt t="156325" x="7216775" y="3556000"/>
          <p14:tracePt t="156339" x="7226300" y="3556000"/>
          <p14:tracePt t="156367" x="7235825" y="3556000"/>
          <p14:tracePt t="156389" x="7245350" y="3556000"/>
          <p14:tracePt t="156415" x="7245350" y="3565525"/>
          <p14:tracePt t="156429" x="7254875" y="3565525"/>
          <p14:tracePt t="156445" x="7264400" y="3565525"/>
          <p14:tracePt t="156471" x="7273925" y="3565525"/>
          <p14:tracePt t="156521" x="7283450" y="3575050"/>
          <p14:tracePt t="156783" x="7283450" y="3584575"/>
          <p14:tracePt t="157025" x="7254875" y="3584575"/>
          <p14:tracePt t="157035" x="7207250" y="3584575"/>
          <p14:tracePt t="157045" x="7150100" y="3584575"/>
          <p14:tracePt t="157052" x="7112000" y="3584575"/>
          <p14:tracePt t="157061" x="7056438" y="3584575"/>
          <p14:tracePt t="157067" x="7037388" y="3584575"/>
          <p14:tracePt t="157075" x="7008813" y="3584575"/>
          <p14:tracePt t="157087" x="6980238" y="3575050"/>
          <p14:tracePt t="157091" x="6961188" y="3575050"/>
          <p14:tracePt t="157102" x="6923088" y="3565525"/>
          <p14:tracePt t="157105" x="6913563" y="3565525"/>
          <p14:tracePt t="157125" x="6904038" y="3556000"/>
          <p14:tracePt t="157141" x="6894513" y="3556000"/>
          <p14:tracePt t="158951" x="6904038" y="3565525"/>
          <p14:tracePt t="158961" x="6951663" y="3584575"/>
          <p14:tracePt t="158967" x="6970713" y="3594100"/>
          <p14:tracePt t="158977" x="6989763" y="3603625"/>
          <p14:tracePt t="158988" x="6999288" y="3613150"/>
          <p14:tracePt t="159004" x="7008813" y="3613150"/>
          <p14:tracePt t="159007" x="7018338" y="3613150"/>
          <p14:tracePt t="159027" x="7027863" y="3613150"/>
          <p14:tracePt t="159034" x="7046913" y="3613150"/>
          <p14:tracePt t="159050" x="7056438" y="3613150"/>
          <p14:tracePt t="159073" x="7065963" y="3613150"/>
          <p14:tracePt t="159100" x="7075488" y="3613150"/>
          <p14:tracePt t="160637" x="7065963" y="3613150"/>
          <p14:tracePt t="160687" x="7046913" y="3613150"/>
          <p14:tracePt t="160691" x="7027863" y="3603625"/>
          <p14:tracePt t="160704" x="7018338" y="3594100"/>
          <p14:tracePt t="160713" x="6999288" y="3584575"/>
          <p14:tracePt t="160717" x="6989763" y="3584575"/>
          <p14:tracePt t="160727" x="6980238" y="3575050"/>
          <p14:tracePt t="160743" x="6961188" y="3565525"/>
          <p14:tracePt t="160754" x="6961188" y="3556000"/>
          <p14:tracePt t="160767" x="6951663" y="3546475"/>
          <p14:tracePt t="160773" x="6951663" y="3538538"/>
          <p14:tracePt t="160784" x="6951663" y="3529013"/>
          <p14:tracePt t="160793" x="6951663" y="3509963"/>
          <p14:tracePt t="160807" x="6951663" y="3490913"/>
          <p14:tracePt t="160813" x="6951663" y="3481388"/>
          <p14:tracePt t="160823" x="6951663" y="3462338"/>
          <p14:tracePt t="160834" x="6951663" y="3452813"/>
          <p14:tracePt t="160839" x="6951663" y="3443288"/>
          <p14:tracePt t="160850" x="6961188" y="3443288"/>
          <p14:tracePt t="160853" x="6961188" y="3433763"/>
          <p14:tracePt t="160864" x="6961188" y="3424238"/>
          <p14:tracePt t="162039" x="6951663" y="3424238"/>
          <p14:tracePt t="162185" x="6951663" y="3433763"/>
          <p14:tracePt t="162201" x="6951663" y="3443288"/>
          <p14:tracePt t="162417" x="6951663" y="3452813"/>
          <p14:tracePt t="162427" x="6951663" y="3462338"/>
          <p14:tracePt t="162977" x="6951663" y="3452813"/>
          <p14:tracePt t="162982" x="6951663" y="3433763"/>
          <p14:tracePt t="162991" x="6961188" y="3433763"/>
          <p14:tracePt t="163007" x="6961188" y="3424238"/>
          <p14:tracePt t="163017" x="6961188" y="3414713"/>
          <p14:tracePt t="163033" x="6970713" y="3395663"/>
          <p14:tracePt t="163057" x="6980238" y="3386138"/>
          <p14:tracePt t="163065" x="6980238" y="3376613"/>
          <p14:tracePt t="163077" x="6989763" y="3367088"/>
          <p14:tracePt t="163087" x="6999288" y="3367088"/>
          <p14:tracePt t="163100" x="6999288" y="3357563"/>
          <p14:tracePt t="163104" x="6999288" y="3348038"/>
          <p14:tracePt t="163114" x="7008813" y="3348038"/>
          <p14:tracePt t="163117" x="7018338" y="3338513"/>
          <p14:tracePt t="163129" x="7027863" y="3338513"/>
          <p14:tracePt t="163137" x="7027863" y="3328988"/>
          <p14:tracePt t="163143" x="7037388" y="3319463"/>
          <p14:tracePt t="163153" x="7046913" y="3311525"/>
          <p14:tracePt t="163159" x="7056438" y="3311525"/>
          <p14:tracePt t="163169" x="7075488" y="3311525"/>
          <p14:tracePt t="163193" x="7085013" y="3311525"/>
          <p14:tracePt t="163219" x="7094538" y="3311525"/>
          <p14:tracePt t="163237" x="7104063" y="3311525"/>
          <p14:tracePt t="163239" x="7131050" y="3328988"/>
          <p14:tracePt t="163259" x="7150100" y="3348038"/>
          <p14:tracePt t="163266" x="7188200" y="3357563"/>
          <p14:tracePt t="163275" x="7207250" y="3386138"/>
          <p14:tracePt t="163279" x="7216775" y="3386138"/>
          <p14:tracePt t="163300" x="7226300" y="3395663"/>
          <p14:tracePt t="163305" x="7245350" y="3395663"/>
          <p14:tracePt t="163319" x="7254875" y="3395663"/>
          <p14:tracePt t="163345" x="7264400" y="3395663"/>
          <p14:tracePt t="163361" x="7273925" y="3395663"/>
          <p14:tracePt t="163383" x="7283450" y="3395663"/>
          <p14:tracePt t="163388" x="7292975" y="3376613"/>
          <p14:tracePt t="163395" x="7292975" y="3367088"/>
          <p14:tracePt t="163403" x="7302500" y="3357563"/>
          <p14:tracePt t="163411" x="7321550" y="3348038"/>
          <p14:tracePt t="163421" x="7331075" y="3338513"/>
          <p14:tracePt t="163425" x="7339013" y="3319463"/>
          <p14:tracePt t="163437" x="7348538" y="3311525"/>
          <p14:tracePt t="163453" x="7358063" y="3302000"/>
          <p14:tracePt t="163461" x="7367588" y="3292475"/>
          <p14:tracePt t="163477" x="7367588" y="3282950"/>
          <p14:tracePt t="163483" x="7377113" y="3273425"/>
          <p14:tracePt t="163491" x="7377113" y="3263900"/>
          <p14:tracePt t="163503" x="7386638" y="3254375"/>
          <p14:tracePt t="163507" x="7396163" y="3254375"/>
          <p14:tracePt t="163517" x="7396163" y="3244850"/>
          <p14:tracePt t="163521" x="7396163" y="3235325"/>
          <p14:tracePt t="163533" x="7396163" y="3225800"/>
          <p14:tracePt t="163550" x="7405688" y="3216275"/>
          <p14:tracePt t="163557" x="7405688" y="3206750"/>
          <p14:tracePt t="163597" x="7405688" y="3197225"/>
          <p14:tracePt t="163604" x="7405688" y="3178175"/>
          <p14:tracePt t="163615" x="7405688" y="3159125"/>
          <p14:tracePt t="163623" x="7405688" y="3149600"/>
          <p14:tracePt t="163627" x="7405688" y="3140075"/>
          <p14:tracePt t="163637" x="7405688" y="3121025"/>
          <p14:tracePt t="163643" x="7405688" y="3101975"/>
          <p14:tracePt t="163665" x="7405688" y="3092450"/>
          <p14:tracePt t="163668" x="7405688" y="3074988"/>
          <p14:tracePt t="163677" x="7396163" y="3055938"/>
          <p14:tracePt t="163683" x="7396163" y="3046413"/>
          <p14:tracePt t="163693" x="7386638" y="3027363"/>
          <p14:tracePt t="163709" x="7367588" y="3008313"/>
          <p14:tracePt t="163719" x="7358063" y="2998788"/>
          <p14:tracePt t="163723" x="7348538" y="2989263"/>
          <p14:tracePt t="163734" x="7339013" y="2960688"/>
          <p14:tracePt t="163743" x="7331075" y="2960688"/>
          <p14:tracePt t="163750" x="7321550" y="2951163"/>
          <p14:tracePt t="163759" x="7312025" y="2941638"/>
          <p14:tracePt t="163770" x="7302500" y="2932113"/>
          <p14:tracePt t="163773" x="7292975" y="2922588"/>
          <p14:tracePt t="163783" x="7273925" y="2903538"/>
          <p14:tracePt t="163789" x="7264400" y="2894013"/>
          <p14:tracePt t="163800" x="7254875" y="2894013"/>
          <p14:tracePt t="163805" x="7235825" y="2884488"/>
          <p14:tracePt t="163816" x="7216775" y="2874963"/>
          <p14:tracePt t="163825" x="7197725" y="2865438"/>
          <p14:tracePt t="163829" x="7178675" y="2865438"/>
          <p14:tracePt t="163839" x="7159625" y="2865438"/>
          <p14:tracePt t="163845" x="7140575" y="2865438"/>
          <p14:tracePt t="163855" x="7131050" y="2865438"/>
          <p14:tracePt t="163867" x="7112000" y="2865438"/>
          <p14:tracePt t="163870" x="7094538" y="2865438"/>
          <p14:tracePt t="163879" x="7056438" y="2865438"/>
          <p14:tracePt t="163886" x="7046913" y="2865438"/>
          <p14:tracePt t="163895" x="7027863" y="2865438"/>
          <p14:tracePt t="163905" x="7008813" y="2865438"/>
          <p14:tracePt t="163911" x="6989763" y="2865438"/>
          <p14:tracePt t="163921" x="6980238" y="2865438"/>
          <p14:tracePt t="163925" x="6970713" y="2865438"/>
          <p14:tracePt t="163936" x="6942138" y="2865438"/>
          <p14:tracePt t="163945" x="6932613" y="2865438"/>
          <p14:tracePt t="163961" x="6913563" y="2865438"/>
          <p14:tracePt t="163966" x="6913563" y="2874963"/>
          <p14:tracePt t="163975" x="6904038" y="2874963"/>
          <p14:tracePt t="163987" x="6886575" y="2884488"/>
          <p14:tracePt t="163991" x="6877050" y="2894013"/>
          <p14:tracePt t="164003" x="6867525" y="2894013"/>
          <p14:tracePt t="164007" x="6848475" y="2903538"/>
          <p14:tracePt t="164019" x="6838950" y="2913063"/>
          <p14:tracePt t="164033" x="6819900" y="2922588"/>
          <p14:tracePt t="164041" x="6810375" y="2932113"/>
          <p14:tracePt t="164045" x="6800850" y="2941638"/>
          <p14:tracePt t="164057" x="6800850" y="2951163"/>
          <p14:tracePt t="164068" x="6791325" y="2960688"/>
          <p14:tracePt t="164071" x="6781800" y="2970213"/>
          <p14:tracePt t="164107" x="6772275" y="2979738"/>
          <p14:tracePt t="164127" x="6772275" y="2989263"/>
          <p14:tracePt t="164137" x="6772275" y="2998788"/>
          <p14:tracePt t="164153" x="6772275" y="3036888"/>
          <p14:tracePt t="164164" x="6772275" y="3046413"/>
          <p14:tracePt t="164167" x="6772275" y="3055938"/>
          <p14:tracePt t="164177" x="6781800" y="3065463"/>
          <p14:tracePt t="164187" x="6791325" y="3092450"/>
          <p14:tracePt t="164193" x="6810375" y="3101975"/>
          <p14:tracePt t="164207" x="6819900" y="3111500"/>
          <p14:tracePt t="164219" x="6829425" y="3121025"/>
          <p14:tracePt t="164227" x="6838950" y="3121025"/>
          <p14:tracePt t="164233" x="6848475" y="3130550"/>
          <p14:tracePt t="164243" x="6848475" y="3140075"/>
          <p14:tracePt t="164257" x="6858000" y="3149600"/>
          <p14:tracePt t="164269" x="6858000" y="3159125"/>
          <p14:tracePt t="164273" x="6877050" y="3159125"/>
          <p14:tracePt t="164283" x="6886575" y="3168650"/>
          <p14:tracePt t="164289" x="6894513" y="3178175"/>
          <p14:tracePt t="164300" x="6904038" y="3178175"/>
          <p14:tracePt t="164309" x="6913563" y="3178175"/>
          <p14:tracePt t="164314" x="6932613" y="3197225"/>
          <p14:tracePt t="164323" x="6932613" y="3206750"/>
          <p14:tracePt t="164335" x="6942138" y="3206750"/>
          <p14:tracePt t="164339" x="6970713" y="3216275"/>
          <p14:tracePt t="164350" x="6980238" y="3225800"/>
          <p14:tracePt t="164354" x="6989763" y="3225800"/>
          <p14:tracePt t="164367" x="7008813" y="3235325"/>
          <p14:tracePt t="164370" x="7018338" y="3244850"/>
          <p14:tracePt t="164389" x="7027863" y="3244850"/>
          <p14:tracePt t="164395" x="7037388" y="3244850"/>
          <p14:tracePt t="166537" x="7046913" y="3244850"/>
          <p14:tracePt t="166547" x="7056438" y="3244850"/>
          <p14:tracePt t="166554" x="7075488" y="3244850"/>
          <p14:tracePt t="166565" x="7085013" y="3244850"/>
          <p14:tracePt t="166573" x="7094538" y="3244850"/>
          <p14:tracePt t="166579" x="7112000" y="3244850"/>
          <p14:tracePt t="166589" x="7121525" y="3244850"/>
          <p14:tracePt t="166593" x="7140575" y="3244850"/>
          <p14:tracePt t="166603" x="7150100" y="3244850"/>
          <p14:tracePt t="166616" x="7159625" y="3244850"/>
          <p14:tracePt t="166629" x="7169150" y="3244850"/>
          <p14:tracePt t="166633" x="7178675" y="3244850"/>
          <p14:tracePt t="166643" x="7188200" y="3244850"/>
          <p14:tracePt t="166699" x="7197725" y="3244850"/>
          <p14:tracePt t="166716" x="7207250" y="3244850"/>
          <p14:tracePt t="166725" x="7216775" y="3244850"/>
          <p14:tracePt t="166755" x="7216775" y="3254375"/>
          <p14:tracePt t="166775" x="7226300" y="3254375"/>
          <p14:tracePt t="166871" x="7235825" y="3254375"/>
          <p14:tracePt t="166885" x="7245350" y="3254375"/>
          <p14:tracePt t="166895" x="7254875" y="3254375"/>
          <p14:tracePt t="166903" x="7264400" y="3254375"/>
          <p14:tracePt t="166911" x="7273925" y="3254375"/>
          <p14:tracePt t="166927" x="7292975" y="3254375"/>
          <p14:tracePt t="166937" x="7302500" y="3254375"/>
          <p14:tracePt t="166941" x="7321550" y="3254375"/>
          <p14:tracePt t="166953" x="7331075" y="3254375"/>
          <p14:tracePt t="166957" x="7339013" y="3254375"/>
          <p14:tracePt t="167087" x="7339013" y="3263900"/>
          <p14:tracePt t="167097" x="7321550" y="3273425"/>
          <p14:tracePt t="167103" x="7312025" y="3273425"/>
          <p14:tracePt t="167116" x="7302500" y="3282950"/>
          <p14:tracePt t="167118" x="7283450" y="3282950"/>
          <p14:tracePt t="167139" x="7273925" y="3282950"/>
          <p14:tracePt t="167143" x="7254875" y="3282950"/>
          <p14:tracePt t="167159" x="7245350" y="3282950"/>
          <p14:tracePt t="167199" x="7273925" y="3282950"/>
          <p14:tracePt t="167209" x="7283450" y="3282950"/>
          <p14:tracePt t="167219" x="7331075" y="3282950"/>
          <p14:tracePt t="167223" x="7377113" y="3273425"/>
          <p14:tracePt t="167233" x="7405688" y="3244850"/>
          <p14:tracePt t="167239" x="7415213" y="3244850"/>
          <p14:tracePt t="167250" x="7434263" y="3244850"/>
          <p14:tracePt t="167259" x="7462838" y="3244850"/>
          <p14:tracePt t="167266" x="7472363" y="3244850"/>
          <p14:tracePt t="167329" x="7453313" y="3244850"/>
          <p14:tracePt t="167339" x="7434263" y="3244850"/>
          <p14:tracePt t="167345" x="7424738" y="3244850"/>
          <p14:tracePt t="167355" x="7396163" y="3244850"/>
          <p14:tracePt t="167361" x="7377113" y="3244850"/>
          <p14:tracePt t="167371" x="7358063" y="3244850"/>
          <p14:tracePt t="167379" x="7348538" y="3244850"/>
          <p14:tracePt t="167386" x="7312025" y="3244850"/>
          <p14:tracePt t="167451" x="7321550" y="3244850"/>
          <p14:tracePt t="167461" x="7331075" y="3244850"/>
          <p14:tracePt t="167466" x="7348538" y="3244850"/>
          <p14:tracePt t="167475" x="7358063" y="3244850"/>
          <p14:tracePt t="167483" x="7367588" y="3244850"/>
          <p14:tracePt t="167581" x="7348538" y="3244850"/>
          <p14:tracePt t="167587" x="7339013" y="3244850"/>
          <p14:tracePt t="167599" x="7321550" y="3244850"/>
          <p14:tracePt t="167603" x="7302500" y="3244850"/>
          <p14:tracePt t="167623" x="7292975" y="3244850"/>
          <p14:tracePt t="167637" x="7283450" y="3244850"/>
          <p14:tracePt t="167683" x="7302500" y="3235325"/>
          <p14:tracePt t="167693" x="7331075" y="3225800"/>
          <p14:tracePt t="167703" x="7348538" y="3206750"/>
          <p14:tracePt t="167709" x="7377113" y="3206750"/>
          <p14:tracePt t="167719" x="7396163" y="3197225"/>
          <p14:tracePt t="167723" x="7415213" y="3197225"/>
          <p14:tracePt t="167734" x="7453313" y="3187700"/>
          <p14:tracePt t="167749" x="7472363" y="3187700"/>
          <p14:tracePt t="167803" x="7462838" y="3187700"/>
          <p14:tracePt t="167816" x="7443788" y="3197225"/>
          <p14:tracePt t="167825" x="7424738" y="3206750"/>
          <p14:tracePt t="167830" x="7415213" y="3206750"/>
          <p14:tracePt t="167839" x="7386638" y="3216275"/>
          <p14:tracePt t="167845" x="7386638" y="3225800"/>
          <p14:tracePt t="167855" x="7367588" y="3225800"/>
          <p14:tracePt t="167866" x="7348538" y="3225800"/>
          <p14:tracePt t="167869" x="7339013" y="3225800"/>
          <p14:tracePt t="167886" x="7331075" y="3225800"/>
          <p14:tracePt t="167925" x="7348538" y="3225800"/>
          <p14:tracePt t="167936" x="7367588" y="3216275"/>
          <p14:tracePt t="167945" x="7377113" y="3216275"/>
          <p14:tracePt t="167949" x="7386638" y="3216275"/>
          <p14:tracePt t="168015" x="7377113" y="3216275"/>
          <p14:tracePt t="168025" x="7358063" y="3216275"/>
          <p14:tracePt t="168032" x="7331075" y="3216275"/>
          <p14:tracePt t="168041" x="7302500" y="3225800"/>
          <p14:tracePt t="168045" x="7283450" y="3235325"/>
          <p14:tracePt t="168066" x="7273925" y="3235325"/>
          <p14:tracePt t="168071" x="7264400" y="3235325"/>
          <p14:tracePt t="170467" x="7264400" y="3273425"/>
          <p14:tracePt t="170473" x="7302500" y="3338513"/>
          <p14:tracePt t="170484" x="7331075" y="3424238"/>
          <p14:tracePt t="170487" x="7358063" y="3490913"/>
          <p14:tracePt t="170499" x="7367588" y="3565525"/>
          <p14:tracePt t="170507" x="7377113" y="3651250"/>
          <p14:tracePt t="170516" x="7396163" y="3727450"/>
          <p14:tracePt t="170523" x="7396163" y="3783013"/>
          <p14:tracePt t="170527" x="7405688" y="3868738"/>
          <p14:tracePt t="170537" x="7405688" y="3925888"/>
          <p14:tracePt t="170549" x="7405688" y="4019550"/>
          <p14:tracePt t="170553" x="7405688" y="4076700"/>
          <p14:tracePt t="170566" x="7396163" y="4143375"/>
          <p14:tracePt t="170569" x="7348538" y="4210050"/>
          <p14:tracePt t="170577" x="7312025" y="4275138"/>
          <p14:tracePt t="170587" x="7273925" y="4360863"/>
          <p14:tracePt t="170593" x="7235825" y="4389438"/>
          <p14:tracePt t="170603" x="7207250" y="4418013"/>
          <p14:tracePt t="170607" x="7188200" y="4437063"/>
          <p14:tracePt t="170619" x="7140575" y="4446588"/>
          <p14:tracePt t="170632" x="7112000" y="4464050"/>
          <p14:tracePt t="170634" x="7085013" y="4473575"/>
          <p14:tracePt t="170643" x="7037388" y="4483100"/>
          <p14:tracePt t="170649" x="7008813" y="4492625"/>
          <p14:tracePt t="170659" x="6951663" y="4492625"/>
          <p14:tracePt t="170669" x="6904038" y="4511675"/>
          <p14:tracePt t="170673" x="6819900" y="4530725"/>
          <p14:tracePt t="170685" x="6762750" y="4530725"/>
          <p14:tracePt t="170689" x="6724650" y="4549775"/>
          <p14:tracePt t="170699" x="6640513" y="4559300"/>
          <p14:tracePt t="170709" x="6602413" y="4559300"/>
          <p14:tracePt t="170715" x="6545263" y="4559300"/>
          <p14:tracePt t="170725" x="6459538" y="4568825"/>
          <p14:tracePt t="170732" x="6384925" y="4587875"/>
          <p14:tracePt t="170739" x="6308725" y="4587875"/>
          <p14:tracePt t="170749" x="6223000" y="4597400"/>
          <p14:tracePt t="170755" x="6148388" y="4597400"/>
          <p14:tracePt t="170765" x="6091238" y="4597400"/>
          <p14:tracePt t="170769" x="6034088" y="4597400"/>
          <p14:tracePt t="170782" x="5978525" y="4597400"/>
          <p14:tracePt t="170791" x="5911850" y="4597400"/>
          <p14:tracePt t="170795" x="5873750" y="4597400"/>
          <p14:tracePt t="170805" x="5816600" y="4597400"/>
          <p14:tracePt t="170809" x="5788025" y="4597400"/>
          <p14:tracePt t="170819" x="5741988" y="4597400"/>
          <p14:tracePt t="170832" x="5713413" y="4597400"/>
          <p14:tracePt t="170835" x="5684838" y="4597400"/>
          <p14:tracePt t="170845" x="5637213" y="4597400"/>
          <p14:tracePt t="170852" x="5608638" y="4597400"/>
          <p14:tracePt t="170861" x="5570538" y="4597400"/>
          <p14:tracePt t="170872" x="5541963" y="4597400"/>
          <p14:tracePt t="170875" x="5505450" y="4597400"/>
          <p14:tracePt t="170885" x="5438775" y="4597400"/>
          <p14:tracePt t="170891" x="5391150" y="4597400"/>
          <p14:tracePt t="170902" x="5362575" y="4597400"/>
          <p14:tracePt t="170911" x="5314950" y="4606925"/>
          <p14:tracePt t="170915" x="5287963" y="4616450"/>
          <p14:tracePt t="170925" x="5268913" y="4616450"/>
          <p14:tracePt t="170932" x="5230813" y="4635500"/>
          <p14:tracePt t="170942" x="5192713" y="4635500"/>
          <p14:tracePt t="170952" x="5164138" y="4645025"/>
          <p14:tracePt t="170957" x="5135563" y="4654550"/>
          <p14:tracePt t="170968" x="5116513" y="4654550"/>
          <p14:tracePt t="170971" x="5087938" y="4673600"/>
          <p14:tracePt t="170983" x="5051425" y="4683125"/>
          <p14:tracePt t="170991" x="5032375" y="4691063"/>
          <p14:tracePt t="170999" x="5003800" y="4700588"/>
          <p14:tracePt t="171007" x="4975225" y="4729163"/>
          <p14:tracePt t="171011" x="4965700" y="4729163"/>
          <p14:tracePt t="171021" x="4956175" y="4729163"/>
          <p14:tracePt t="171032" x="4927600" y="4757738"/>
          <p14:tracePt t="171037" x="4899025" y="4767263"/>
          <p14:tracePt t="171049" x="4870450" y="4786313"/>
          <p14:tracePt t="171053" x="4852988" y="4795838"/>
          <p14:tracePt t="171061" x="4824413" y="4814888"/>
          <p14:tracePt t="171073" x="4795838" y="4833938"/>
          <p14:tracePt t="171077" x="4767263" y="4852988"/>
          <p14:tracePt t="171087" x="4767263" y="4862513"/>
          <p14:tracePt t="171093" x="4748213" y="4881563"/>
          <p14:tracePt t="171103" x="4738688" y="4891088"/>
          <p14:tracePt t="171116" x="4729163" y="4900613"/>
          <p14:tracePt t="171119" x="4710113" y="4918075"/>
          <p14:tracePt t="171127" x="4710113" y="4927600"/>
          <p14:tracePt t="171135" x="4700588" y="4937125"/>
          <p14:tracePt t="171143" x="4700588" y="4946650"/>
          <p14:tracePt t="171157" x="4691063" y="4956175"/>
          <p14:tracePt t="171169" x="4691063" y="4965700"/>
          <p14:tracePt t="171173" x="4691063" y="4975225"/>
          <p14:tracePt t="171185" x="4691063" y="4984750"/>
          <p14:tracePt t="171193" x="4691063" y="4994275"/>
          <p14:tracePt t="171209" x="4691063" y="5003800"/>
          <p14:tracePt t="171216" x="4691063" y="5013325"/>
          <p14:tracePt t="171235" x="4691063" y="5032375"/>
          <p14:tracePt t="171239" x="4691063" y="5041900"/>
          <p14:tracePt t="171253" x="4691063" y="5051425"/>
          <p14:tracePt t="171265" x="4691063" y="5060950"/>
          <p14:tracePt t="171273" x="4691063" y="5070475"/>
          <p14:tracePt t="171289" x="4681538" y="5070475"/>
          <p14:tracePt t="171295" x="4681538" y="5089525"/>
          <p14:tracePt t="171315" x="4681538" y="5099050"/>
          <p14:tracePt t="171319" x="4681538" y="5108575"/>
          <p14:tracePt t="171345" x="4672013" y="5118100"/>
          <p14:tracePt t="171355" x="4672013" y="5127625"/>
          <p14:tracePt t="171369" x="4672013" y="5137150"/>
          <p14:tracePt t="171375" x="4633913" y="5192713"/>
          <p14:tracePt t="171395" x="4616450" y="5211763"/>
          <p14:tracePt t="171402" x="4606925" y="5221288"/>
          <p14:tracePt t="171411" x="4606925" y="5230813"/>
          <p14:tracePt t="171416" x="4597400" y="5230813"/>
          <p14:tracePt t="171425" x="4587875" y="5240338"/>
          <p14:tracePt t="171436" x="4568825" y="5240338"/>
          <p14:tracePt t="171441" x="4559300" y="5240338"/>
          <p14:tracePt t="171452" x="4549775" y="5240338"/>
          <p14:tracePt t="171475" x="4540250" y="5240338"/>
          <p14:tracePt t="171482" x="4530725" y="5240338"/>
          <p14:tracePt t="171491" x="4511675" y="5240338"/>
          <p14:tracePt t="171499" x="4502150" y="5240338"/>
          <p14:tracePt t="171507" x="4492625" y="5240338"/>
          <p14:tracePt t="171519" x="4473575" y="5240338"/>
          <p14:tracePt t="171521" x="4464050" y="5240338"/>
          <p14:tracePt t="171532" x="4454525" y="5240338"/>
          <p14:tracePt t="171536" x="4435475" y="5240338"/>
          <p14:tracePt t="171549" x="4416425" y="5240338"/>
          <p14:tracePt t="171557" x="4398963" y="5240338"/>
          <p14:tracePt t="171561" x="4379913" y="5240338"/>
          <p14:tracePt t="171571" x="4370388" y="5240338"/>
          <p14:tracePt t="171584" x="4351338" y="5230813"/>
          <p14:tracePt t="171599" x="4332288" y="5221288"/>
          <p14:tracePt t="171603" x="4313238" y="5211763"/>
          <p14:tracePt t="171616" x="4303713" y="5211763"/>
          <p14:tracePt t="171619" x="4294188" y="5202238"/>
          <p14:tracePt t="171627" x="4284663" y="5183188"/>
          <p14:tracePt t="171637" x="4275138" y="5183188"/>
          <p14:tracePt t="171643" x="4256088" y="5173663"/>
          <p14:tracePt t="171654" x="4246563" y="5164138"/>
          <p14:tracePt t="171657" x="4237038" y="5164138"/>
          <p14:tracePt t="171669" x="4217988" y="5154613"/>
          <p14:tracePt t="171677" x="4217988" y="5145088"/>
          <p14:tracePt t="171693" x="4208463" y="5145088"/>
          <p14:tracePt t="171699" x="4208463" y="5137150"/>
          <p14:tracePt t="171719" x="4189413" y="5137150"/>
          <p14:tracePt t="171723" x="4179888" y="5118100"/>
          <p14:tracePt t="171748" x="4179888" y="5108575"/>
          <p14:tracePt t="171759" x="4179888" y="5089525"/>
          <p14:tracePt t="171765" x="4179888" y="5080000"/>
          <p14:tracePt t="171774" x="4179888" y="5070475"/>
          <p14:tracePt t="171782" x="4189413" y="5070475"/>
          <p14:tracePt t="171789" x="4198938" y="5060950"/>
          <p14:tracePt t="171799" x="4217988" y="5051425"/>
          <p14:tracePt t="171803" x="4237038" y="5051425"/>
          <p14:tracePt t="171816" x="4265613" y="5051425"/>
          <p14:tracePt t="171819" x="4284663" y="5051425"/>
          <p14:tracePt t="171832" x="4313238" y="5051425"/>
          <p14:tracePt t="171839" x="4341813" y="5051425"/>
          <p14:tracePt t="171843" x="4379913" y="5051425"/>
          <p14:tracePt t="171853" x="4406900" y="5051425"/>
          <p14:tracePt t="171859" x="4416425" y="5051425"/>
          <p14:tracePt t="171869" x="4435475" y="5051425"/>
          <p14:tracePt t="171882" x="4464050" y="5051425"/>
          <p14:tracePt t="171885" x="4492625" y="5060950"/>
          <p14:tracePt t="171896" x="4502150" y="5070475"/>
          <p14:tracePt t="171900" x="4521200" y="5070475"/>
          <p14:tracePt t="171909" x="4540250" y="5070475"/>
          <p14:tracePt t="171919" x="4540250" y="5080000"/>
          <p14:tracePt t="171925" x="4559300" y="5080000"/>
          <p14:tracePt t="171935" x="4578350" y="5080000"/>
          <p14:tracePt t="171939" x="4597400" y="5080000"/>
          <p14:tracePt t="171949" x="4616450" y="5080000"/>
          <p14:tracePt t="171959" x="4643438" y="5089525"/>
          <p14:tracePt t="171965" x="4681538" y="5089525"/>
          <p14:tracePt t="171975" x="4691063" y="5089525"/>
          <p14:tracePt t="171982" x="4729163" y="5099050"/>
          <p14:tracePt t="171991" x="4757738" y="5099050"/>
          <p14:tracePt t="172002" x="4767263" y="5099050"/>
          <p14:tracePt t="172005" x="4795838" y="5099050"/>
          <p14:tracePt t="172087" x="4786313" y="5099050"/>
          <p14:tracePt t="172099" x="4776788" y="5099050"/>
          <p14:tracePt t="172103" x="4757738" y="5099050"/>
          <p14:tracePt t="172111" x="4748213" y="5099050"/>
          <p14:tracePt t="172121" x="4738688" y="5099050"/>
          <p14:tracePt t="172127" x="4729163" y="5108575"/>
          <p14:tracePt t="172137" x="4719638" y="5118100"/>
          <p14:tracePt t="172141" x="4710113" y="5118100"/>
          <p14:tracePt t="172161" x="4700588" y="5118100"/>
          <p14:tracePt t="172169" x="4681538" y="5127625"/>
          <p14:tracePt t="172182" x="4672013" y="5127625"/>
          <p14:tracePt t="172191" x="4662488" y="5127625"/>
          <p14:tracePt t="172379" x="4643438" y="5145088"/>
          <p14:tracePt t="172393" x="4616450" y="5145088"/>
          <p14:tracePt t="172403" x="4587875" y="5145088"/>
          <p14:tracePt t="172409" x="4568825" y="5145088"/>
          <p14:tracePt t="172419" x="4530725" y="5145088"/>
          <p14:tracePt t="172423" x="4511675" y="5145088"/>
          <p14:tracePt t="172435" x="4492625" y="5145088"/>
          <p14:tracePt t="172449" x="4483100" y="5145088"/>
          <p14:tracePt t="172459" x="4473575" y="5145088"/>
          <p14:tracePt t="173327" x="4454525" y="5145088"/>
          <p14:tracePt t="173337" x="4425950" y="5145088"/>
          <p14:tracePt t="173348" x="4351338" y="5145088"/>
          <p14:tracePt t="173353" x="4294188" y="5145088"/>
          <p14:tracePt t="173366" x="4237038" y="5145088"/>
          <p14:tracePt t="173369" x="4189413" y="5145088"/>
          <p14:tracePt t="173377" x="4105275" y="5145088"/>
          <p14:tracePt t="173387" x="4048125" y="5145088"/>
          <p14:tracePt t="173393" x="4010025" y="5145088"/>
          <p14:tracePt t="173403" x="3962400" y="5145088"/>
          <p14:tracePt t="173407" x="3935413" y="5145088"/>
          <p14:tracePt t="173419" x="3906838" y="5145088"/>
          <p14:tracePt t="173427" x="3868738" y="5145088"/>
          <p14:tracePt t="173435" x="3840163" y="5145088"/>
          <p14:tracePt t="173443" x="3802063" y="5145088"/>
          <p14:tracePt t="173450" x="3773488" y="5145088"/>
          <p14:tracePt t="173457" x="3735388" y="5145088"/>
          <p14:tracePt t="173469" x="3708400" y="5145088"/>
          <p14:tracePt t="173473" x="3698875" y="5145088"/>
          <p14:tracePt t="173485" x="3689350" y="5145088"/>
          <p14:tracePt t="173649" x="3689350" y="5164138"/>
          <p14:tracePt t="173669" x="3689350" y="5173663"/>
          <p14:tracePt t="173675" x="3689350" y="5183188"/>
          <p14:tracePt t="173685" x="3689350" y="5192713"/>
          <p14:tracePt t="173702" x="3689350" y="5211763"/>
          <p14:tracePt t="173862" x="3708400" y="5211763"/>
          <p14:tracePt t="173871" x="3717925" y="5211763"/>
          <p14:tracePt t="173877" x="3744913" y="5211763"/>
          <p14:tracePt t="173891" x="3763963" y="5211763"/>
          <p14:tracePt t="173902" x="3773488" y="5211763"/>
          <p14:tracePt t="173911" x="3783013" y="5211763"/>
          <p14:tracePt t="173918" x="3792538" y="5202238"/>
          <p14:tracePt t="173927" x="3802063" y="5202238"/>
          <p14:tracePt t="173943" x="3811588" y="5202238"/>
          <p14:tracePt t="173973" x="3811588" y="5192713"/>
          <p14:tracePt t="174063" x="3830638" y="5192713"/>
          <p14:tracePt t="174073" x="3859213" y="5192713"/>
          <p14:tracePt t="174081" x="3878263" y="5192713"/>
          <p14:tracePt t="174089" x="3897313" y="5202238"/>
          <p14:tracePt t="174093" x="3935413" y="5211763"/>
          <p14:tracePt t="174115" x="3962400" y="5211763"/>
          <p14:tracePt t="174119" x="4010025" y="5230813"/>
          <p14:tracePt t="174132" x="4038600" y="5230813"/>
          <p14:tracePt t="174135" x="4057650" y="5240338"/>
          <p14:tracePt t="174143" x="4105275" y="5249863"/>
          <p14:tracePt t="174153" x="4133850" y="5249863"/>
          <p14:tracePt t="174159" x="4179888" y="5259388"/>
          <p14:tracePt t="174169" x="4208463" y="5259388"/>
          <p14:tracePt t="174175" x="4237038" y="5259388"/>
          <p14:tracePt t="174185" x="4265613" y="5259388"/>
          <p14:tracePt t="174197" x="4284663" y="5259388"/>
          <p14:tracePt t="174199" x="4303713" y="5259388"/>
          <p14:tracePt t="174209" x="4322763" y="5259388"/>
          <p14:tracePt t="174216" x="4351338" y="5259388"/>
          <p14:tracePt t="174225" x="4370388" y="5259388"/>
          <p14:tracePt t="174235" x="4406900" y="5259388"/>
          <p14:tracePt t="174239" x="4445000" y="5259388"/>
          <p14:tracePt t="174250" x="4473575" y="5259388"/>
          <p14:tracePt t="174255" x="4492625" y="5259388"/>
          <p14:tracePt t="174265" x="4511675" y="5259388"/>
          <p14:tracePt t="174275" x="4521200" y="5259388"/>
          <p14:tracePt t="174282" x="4530725" y="5259388"/>
          <p14:tracePt t="174291" x="4549775" y="5259388"/>
          <p14:tracePt t="174298" x="4559300" y="5259388"/>
          <p14:tracePt t="174915" x="4568825" y="5259388"/>
          <p14:tracePt t="174925" x="4578350" y="5259388"/>
          <p14:tracePt t="174935" x="4587875" y="5259388"/>
          <p14:tracePt t="174952" x="4597400" y="5259388"/>
          <p14:tracePt t="174977" x="4606925" y="5259388"/>
          <p14:tracePt t="174981" x="4616450" y="5259388"/>
          <p14:tracePt t="175021" x="4625975" y="5259388"/>
          <p14:tracePt t="176077" x="4606925" y="5259388"/>
          <p14:tracePt t="176085" x="4587875" y="5259388"/>
          <p14:tracePt t="176098" x="4568825" y="5268913"/>
          <p14:tracePt t="176102" x="4530725" y="5268913"/>
          <p14:tracePt t="176111" x="4511675" y="5268913"/>
          <p14:tracePt t="176115" x="4492625" y="5268913"/>
          <p14:tracePt t="176127" x="4492625" y="5278438"/>
          <p14:tracePt t="176137" x="4473575" y="5278438"/>
          <p14:tracePt t="176141" x="4464050" y="5278438"/>
          <p14:tracePt t="176223" x="4473575" y="5278438"/>
          <p14:tracePt t="176233" x="4502150" y="5278438"/>
          <p14:tracePt t="176237" x="4540250" y="5278438"/>
          <p14:tracePt t="176248" x="4578350" y="5278438"/>
          <p14:tracePt t="176257" x="4606925" y="5278438"/>
          <p14:tracePt t="176265" x="4662488" y="5278438"/>
          <p14:tracePt t="176273" x="4700588" y="5278438"/>
          <p14:tracePt t="176277" x="4719638" y="5278438"/>
          <p14:tracePt t="176287" x="4748213" y="5278438"/>
          <p14:tracePt t="176299" x="4757738" y="5278438"/>
          <p14:tracePt t="176303" x="4767263" y="5278438"/>
          <p14:tracePt t="176315" x="4776788" y="5278438"/>
          <p14:tracePt t="176369" x="4767263" y="5278438"/>
          <p14:tracePt t="176379" x="4748213" y="5278438"/>
          <p14:tracePt t="176384" x="4738688" y="5278438"/>
          <p14:tracePt t="176393" x="4729163" y="5278438"/>
          <p14:tracePt t="176401" x="4710113" y="5278438"/>
          <p14:tracePt t="176409" x="4662488" y="5278438"/>
          <p14:tracePt t="176419" x="4633913" y="5278438"/>
          <p14:tracePt t="176423" x="4616450" y="5278438"/>
          <p14:tracePt t="176434" x="4568825" y="5278438"/>
          <p14:tracePt t="176439" x="4549775" y="5268913"/>
          <p14:tracePt t="176449" x="4521200" y="5259388"/>
          <p14:tracePt t="176459" x="4511675" y="5259388"/>
          <p14:tracePt t="176465" x="4502150" y="5259388"/>
          <p14:tracePt t="176519" x="4521200" y="5249863"/>
          <p14:tracePt t="176529" x="4559300" y="5230813"/>
          <p14:tracePt t="176539" x="4587875" y="5221288"/>
          <p14:tracePt t="176548" x="4625975" y="5221288"/>
          <p14:tracePt t="176555" x="4672013" y="5211763"/>
          <p14:tracePt t="176559" x="4700588" y="5211763"/>
          <p14:tracePt t="176571" x="4729163" y="5211763"/>
          <p14:tracePt t="176582" x="4776788" y="5202238"/>
          <p14:tracePt t="176585" x="4805363" y="5202238"/>
          <p14:tracePt t="176598" x="4833938" y="5202238"/>
          <p14:tracePt t="176602" x="4879975" y="5202238"/>
          <p14:tracePt t="176611" x="4899025" y="5202238"/>
          <p14:tracePt t="176621" x="4918075" y="5202238"/>
          <p14:tracePt t="176625" x="4927600" y="5202238"/>
          <p14:tracePt t="176681" x="4918075" y="5202238"/>
          <p14:tracePt t="176691" x="4879975" y="5202238"/>
          <p14:tracePt t="176701" x="4843463" y="5211763"/>
          <p14:tracePt t="176707" x="4814888" y="5211763"/>
          <p14:tracePt t="176718" x="4767263" y="5211763"/>
          <p14:tracePt t="176721" x="4738688" y="5221288"/>
          <p14:tracePt t="176732" x="4710113" y="5240338"/>
          <p14:tracePt t="176741" x="4662488" y="5240338"/>
          <p14:tracePt t="176748" x="4633913" y="5249863"/>
          <p14:tracePt t="176757" x="4616450" y="5249863"/>
          <p14:tracePt t="176762" x="4597400" y="5249863"/>
          <p14:tracePt t="176782" x="4587875" y="5249863"/>
          <p14:tracePt t="176837" x="4597400" y="5249863"/>
          <p14:tracePt t="176843" x="4616450" y="5249863"/>
          <p14:tracePt t="176853" x="4625975" y="5249863"/>
          <p14:tracePt t="176864" x="4700588" y="5249863"/>
          <p14:tracePt t="176869" x="4738688" y="5249863"/>
          <p14:tracePt t="176877" x="4767263" y="5249863"/>
          <p14:tracePt t="176884" x="4814888" y="5249863"/>
          <p14:tracePt t="176893" x="4843463" y="5249863"/>
          <p14:tracePt t="176903" x="4852988" y="5249863"/>
          <p14:tracePt t="176909" x="4879975" y="5249863"/>
          <p14:tracePt t="176923" x="4889500" y="5249863"/>
          <p14:tracePt t="176965" x="4879975" y="5249863"/>
          <p14:tracePt t="176973" x="4860925" y="5249863"/>
          <p14:tracePt t="176985" x="4814888" y="5259388"/>
          <p14:tracePt t="176989" x="4757738" y="5259388"/>
          <p14:tracePt t="176999" x="4700588" y="5268913"/>
          <p14:tracePt t="177003" x="4652963" y="5268913"/>
          <p14:tracePt t="177015" x="4616450" y="5268913"/>
          <p14:tracePt t="177023" x="4568825" y="5268913"/>
          <p14:tracePt t="177032" x="4540250" y="5268913"/>
          <p14:tracePt t="177039" x="4521200" y="5268913"/>
          <p14:tracePt t="177048" x="4511675" y="5268913"/>
          <p14:tracePt t="177055" x="4502150" y="5268913"/>
          <p14:tracePt t="177101" x="4511675" y="5268913"/>
          <p14:tracePt t="177111" x="4521200" y="5268913"/>
          <p14:tracePt t="177118" x="4549775" y="5268913"/>
          <p14:tracePt t="177127" x="4633913" y="5268913"/>
          <p14:tracePt t="177137" x="4681538" y="5259388"/>
          <p14:tracePt t="177143" x="4719638" y="5259388"/>
          <p14:tracePt t="177151" x="4776788" y="5259388"/>
          <p14:tracePt t="177158" x="4824413" y="5259388"/>
          <p14:tracePt t="177168" x="4852988" y="5259388"/>
          <p14:tracePt t="177177" x="4870450" y="5259388"/>
          <p14:tracePt t="177185" x="4889500" y="5259388"/>
          <p14:tracePt t="177207" x="4899025" y="5259388"/>
          <p14:tracePt t="177234" x="4889500" y="5259388"/>
          <p14:tracePt t="177237" x="4843463" y="5259388"/>
          <p14:tracePt t="177251" x="4814888" y="5259388"/>
          <p14:tracePt t="177260" x="4776788" y="5259388"/>
          <p14:tracePt t="177265" x="4729163" y="5259388"/>
          <p14:tracePt t="177273" x="4691063" y="5259388"/>
          <p14:tracePt t="177281" x="4652963" y="5259388"/>
          <p14:tracePt t="177289" x="4616450" y="5259388"/>
          <p14:tracePt t="177301" x="4587875" y="5259388"/>
          <p14:tracePt t="177303" x="4540250" y="5268913"/>
          <p14:tracePt t="177315" x="4511675" y="5268913"/>
          <p14:tracePt t="177319" x="4492625" y="5268913"/>
          <p14:tracePt t="177332" x="4483100" y="5268913"/>
          <p14:tracePt t="177349" x="4473575" y="5268913"/>
          <p14:tracePt t="177369" x="4483100" y="5268913"/>
          <p14:tracePt t="177381" x="4502150" y="5268913"/>
          <p14:tracePt t="177385" x="4511675" y="5268913"/>
          <p14:tracePt t="177398" x="4540250" y="5268913"/>
          <p14:tracePt t="177399" x="4568825" y="5268913"/>
          <p14:tracePt t="177409" x="4597400" y="5268913"/>
          <p14:tracePt t="177420" x="4625975" y="5268913"/>
          <p14:tracePt t="177425" x="4672013" y="5268913"/>
          <p14:tracePt t="177435" x="4710113" y="5268913"/>
          <p14:tracePt t="177439" x="4729163" y="5268913"/>
          <p14:tracePt t="177451" x="4757738" y="5268913"/>
          <p14:tracePt t="177459" x="4776788" y="5268913"/>
          <p14:tracePt t="177505" x="4767263" y="5268913"/>
          <p14:tracePt t="177515" x="4748213" y="5268913"/>
          <p14:tracePt t="177521" x="4729163" y="5268913"/>
          <p14:tracePt t="177531" x="4700588" y="5268913"/>
          <p14:tracePt t="177541" x="4662488" y="5268913"/>
          <p14:tracePt t="177548" x="4625975" y="5278438"/>
          <p14:tracePt t="177555" x="4587875" y="5278438"/>
          <p14:tracePt t="177561" x="4559300" y="5287963"/>
          <p14:tracePt t="177571" x="4521200" y="5287963"/>
          <p14:tracePt t="177582" x="4492625" y="5297488"/>
          <p14:tracePt t="177585" x="4483100" y="5297488"/>
          <p14:tracePt t="177598" x="4473575" y="5297488"/>
          <p14:tracePt t="177641" x="4483100" y="5297488"/>
          <p14:tracePt t="177652" x="4521200" y="5297488"/>
          <p14:tracePt t="177662" x="4559300" y="5297488"/>
          <p14:tracePt t="177669" x="4606925" y="5297488"/>
          <p14:tracePt t="177677" x="4643438" y="5297488"/>
          <p14:tracePt t="177682" x="4691063" y="5297488"/>
          <p14:tracePt t="177691" x="4719638" y="5287963"/>
          <p14:tracePt t="177702" x="4738688" y="5287963"/>
          <p14:tracePt t="177707" x="4776788" y="5287963"/>
          <p14:tracePt t="177718" x="4795838" y="5287963"/>
          <p14:tracePt t="177723" x="4805363" y="5278438"/>
          <p14:tracePt t="177783" x="4795838" y="5278438"/>
          <p14:tracePt t="177788" x="4776788" y="5278438"/>
          <p14:tracePt t="177798" x="4719638" y="5278438"/>
          <p14:tracePt t="177803" x="4672013" y="5278438"/>
          <p14:tracePt t="177815" x="4616450" y="5278438"/>
          <p14:tracePt t="177823" x="4568825" y="5278438"/>
          <p14:tracePt t="177832" x="4530725" y="5287963"/>
          <p14:tracePt t="177835" x="4502150" y="5287963"/>
          <p14:tracePt t="177848" x="4483100" y="5297488"/>
          <p14:tracePt t="177855" x="4473575" y="5297488"/>
          <p14:tracePt t="177911" x="4483100" y="5297488"/>
          <p14:tracePt t="177916" x="4492625" y="5297488"/>
          <p14:tracePt t="177925" x="4568825" y="5297488"/>
          <p14:tracePt t="177935" x="4616450" y="5297488"/>
          <p14:tracePt t="177941" x="4652963" y="5297488"/>
          <p14:tracePt t="177952" x="4700588" y="5297488"/>
          <p14:tracePt t="177957" x="4729163" y="5297488"/>
          <p14:tracePt t="177969" x="4757738" y="5297488"/>
          <p14:tracePt t="177977" x="4767263" y="5297488"/>
          <p14:tracePt t="177981" x="4776788" y="5297488"/>
          <p14:tracePt t="178033" x="4776788" y="5287963"/>
          <p14:tracePt t="178037" x="4757738" y="5287963"/>
          <p14:tracePt t="178048" x="4719638" y="5287963"/>
          <p14:tracePt t="178057" x="4700588" y="5287963"/>
          <p14:tracePt t="178062" x="4652963" y="5287963"/>
          <p14:tracePt t="178071" x="4616450" y="5297488"/>
          <p14:tracePt t="178077" x="4549775" y="5307013"/>
          <p14:tracePt t="178087" x="4511675" y="5307013"/>
          <p14:tracePt t="178098" x="4483100" y="5307013"/>
          <p14:tracePt t="178103" x="4473575" y="5307013"/>
          <p14:tracePt t="178115" x="4464050" y="5307013"/>
          <p14:tracePt t="178157" x="4473575" y="5307013"/>
          <p14:tracePt t="178169" x="4492625" y="5307013"/>
          <p14:tracePt t="178182" x="4559300" y="5307013"/>
          <p14:tracePt t="178185" x="4606925" y="5307013"/>
          <p14:tracePt t="178193" x="4662488" y="5307013"/>
          <p14:tracePt t="178201" x="4748213" y="5287963"/>
          <p14:tracePt t="178207" x="4824413" y="5287963"/>
          <p14:tracePt t="178219" x="4899025" y="5287963"/>
          <p14:tracePt t="178223" x="4937125" y="5287963"/>
          <p14:tracePt t="178234" x="4965700" y="5287963"/>
          <p14:tracePt t="178239" x="5013325" y="5287963"/>
          <p14:tracePt t="178251" x="5041900" y="5287963"/>
          <p14:tracePt t="178315" x="5022850" y="5287963"/>
          <p14:tracePt t="178329" x="4994275" y="5287963"/>
          <p14:tracePt t="178339" x="4965700" y="5287963"/>
          <p14:tracePt t="178348" x="4946650" y="5287963"/>
          <p14:tracePt t="178355" x="4908550" y="5287963"/>
          <p14:tracePt t="178359" x="4870450" y="5297488"/>
          <p14:tracePt t="178369" x="4852988" y="5297488"/>
          <p14:tracePt t="178381" x="4824413" y="5307013"/>
          <p14:tracePt t="178385" x="4786313" y="5307013"/>
          <p14:tracePt t="178441" x="4814888" y="5307013"/>
          <p14:tracePt t="178451" x="4833938" y="5307013"/>
          <p14:tracePt t="178462" x="4852988" y="5307013"/>
          <p14:tracePt t="178465" x="4889500" y="5307013"/>
          <p14:tracePt t="178475" x="4927600" y="5307013"/>
          <p14:tracePt t="178481" x="4956175" y="5307013"/>
          <p14:tracePt t="178491" x="4984750" y="5307013"/>
          <p14:tracePt t="178501" x="5003800" y="5307013"/>
          <p14:tracePt t="178505" x="5013325" y="5307013"/>
          <p14:tracePt t="178521" x="5022850" y="5307013"/>
          <p14:tracePt t="178581" x="5003800" y="5307013"/>
          <p14:tracePt t="178587" x="4994275" y="5307013"/>
          <p14:tracePt t="178597" x="4975225" y="5307013"/>
          <p14:tracePt t="178601" x="4965700" y="5307013"/>
          <p14:tracePt t="178614" x="4946650" y="5307013"/>
          <p14:tracePt t="178621" x="4927600" y="5307013"/>
          <p14:tracePt t="178627" x="4889500" y="5326063"/>
          <p14:tracePt t="178637" x="4870450" y="5326063"/>
          <p14:tracePt t="178653" x="4860925" y="5326063"/>
          <p14:tracePt t="178665" x="4843463" y="5326063"/>
          <p14:tracePt t="178684" x="4843463" y="5335588"/>
          <p14:tracePt t="178707" x="4852988" y="5345113"/>
          <p14:tracePt t="178718" x="4860925" y="5345113"/>
          <p14:tracePt t="178723" x="4870450" y="5345113"/>
          <p14:tracePt t="178735" x="4908550" y="5345113"/>
          <p14:tracePt t="178743" x="4937125" y="5345113"/>
          <p14:tracePt t="178748" x="4965700" y="5345113"/>
          <p14:tracePt t="178759" x="4984750" y="5345113"/>
          <p14:tracePt t="178764" x="5013325" y="5345113"/>
          <p14:tracePt t="178784" x="5022850" y="5345113"/>
          <p14:tracePt t="179963" x="5032375" y="5345113"/>
          <p14:tracePt t="179975" x="5041900" y="5345113"/>
          <p14:tracePt t="184467" x="5013325" y="5345113"/>
          <p14:tracePt t="184477" x="4965700" y="5345113"/>
          <p14:tracePt t="184489" x="4927600" y="5345113"/>
          <p14:tracePt t="184493" x="4879975" y="5345113"/>
          <p14:tracePt t="184503" x="4852988" y="5345113"/>
          <p14:tracePt t="184507" x="4824413" y="5345113"/>
          <p14:tracePt t="184519" x="4795838" y="5345113"/>
          <p14:tracePt t="184531" x="4767263" y="5345113"/>
          <p14:tracePt t="184535" x="4719638" y="5345113"/>
          <p14:tracePt t="184543" x="4700588" y="5345113"/>
          <p14:tracePt t="184551" x="4662488" y="5345113"/>
          <p14:tracePt t="184559" x="4643438" y="5345113"/>
          <p14:tracePt t="184569" x="4616450" y="5345113"/>
          <p14:tracePt t="184573" x="4578350" y="5345113"/>
          <p14:tracePt t="184589" x="4568825" y="5345113"/>
          <p14:tracePt t="184600" x="4549775" y="5345113"/>
          <p14:tracePt t="184609" x="4511675" y="5345113"/>
          <p14:tracePt t="184614" x="4483100" y="5345113"/>
          <p14:tracePt t="184626" x="4464050" y="5345113"/>
          <p14:tracePt t="184630" x="4435475" y="5345113"/>
          <p14:tracePt t="184639" x="4416425" y="5345113"/>
          <p14:tracePt t="184647" x="4398963" y="5345113"/>
          <p14:tracePt t="184655" x="4389438" y="5345113"/>
          <p14:tracePt t="184667" x="4370388" y="5345113"/>
          <p14:tracePt t="184671" x="4360863" y="5345113"/>
          <p14:tracePt t="184685" x="4332288" y="5345113"/>
          <p14:tracePt t="184697" x="4313238" y="5345113"/>
          <p14:tracePt t="184705" x="4284663" y="5345113"/>
          <p14:tracePt t="184714" x="4246563" y="5345113"/>
          <p14:tracePt t="184721" x="4208463" y="5354638"/>
          <p14:tracePt t="184729" x="4171950" y="5364163"/>
          <p14:tracePt t="184737" x="4133850" y="5381625"/>
          <p14:tracePt t="184748" x="4114800" y="5391150"/>
          <p14:tracePt t="184751" x="4095750" y="5400675"/>
          <p14:tracePt t="184764" x="4086225" y="5400675"/>
          <p14:tracePt t="184779" x="4076700" y="5400675"/>
          <p14:tracePt t="184787" x="4067175" y="5400675"/>
          <p14:tracePt t="184791" x="4057650" y="5400675"/>
          <p14:tracePt t="185105" x="4067175" y="5400675"/>
          <p14:tracePt t="185115" x="4076700" y="5400675"/>
          <p14:tracePt t="185125" x="4086225" y="5400675"/>
          <p14:tracePt t="185130" x="4114800" y="5400675"/>
          <p14:tracePt t="185139" x="4133850" y="5400675"/>
          <p14:tracePt t="185155" x="4162425" y="5400675"/>
          <p14:tracePt t="185167" x="4208463" y="5400675"/>
          <p14:tracePt t="185169" x="4246563" y="5400675"/>
          <p14:tracePt t="185183" x="4265613" y="5400675"/>
          <p14:tracePt t="185185" x="4313238" y="5400675"/>
          <p14:tracePt t="185197" x="4351338" y="5400675"/>
          <p14:tracePt t="185205" x="4379913" y="5400675"/>
          <p14:tracePt t="185209" x="4425950" y="5410200"/>
          <p14:tracePt t="185221" x="4483100" y="5410200"/>
          <p14:tracePt t="185225" x="4530725" y="5410200"/>
          <p14:tracePt t="185235" x="4559300" y="5419725"/>
          <p14:tracePt t="185248" x="4616450" y="5429250"/>
          <p14:tracePt t="185251" x="4662488" y="5429250"/>
          <p14:tracePt t="185264" x="4729163" y="5438775"/>
          <p14:tracePt t="185267" x="4767263" y="5438775"/>
          <p14:tracePt t="185275" x="4805363" y="5438775"/>
          <p14:tracePt t="185287" x="4852988" y="5438775"/>
          <p14:tracePt t="185291" x="4879975" y="5448300"/>
          <p14:tracePt t="185301" x="4908550" y="5448300"/>
          <p14:tracePt t="185305" x="4937125" y="5448300"/>
          <p14:tracePt t="185317" x="4956175" y="5448300"/>
          <p14:tracePt t="185333" x="4994275" y="5448300"/>
          <p14:tracePt t="185341" x="5003800" y="5448300"/>
          <p14:tracePt t="185347" x="5013325" y="5448300"/>
          <p14:tracePt t="185357" x="5022850" y="5448300"/>
          <p14:tracePt t="185383" x="5032375" y="5448300"/>
          <p14:tracePt t="185389" x="5041900" y="5448300"/>
          <p14:tracePt t="185397" x="5060950" y="5448300"/>
          <p14:tracePt t="185407" x="5070475" y="5448300"/>
          <p14:tracePt t="185414" x="5080000" y="5457825"/>
          <p14:tracePt t="185421" x="5097463" y="5457825"/>
          <p14:tracePt t="185437" x="5116513" y="5457825"/>
          <p14:tracePt t="185447" x="5145088" y="5467350"/>
          <p14:tracePt t="185453" x="5154613" y="5467350"/>
          <p14:tracePt t="185465" x="5173663" y="5467350"/>
          <p14:tracePt t="185467" x="5202238" y="5467350"/>
          <p14:tracePt t="185480" x="5221288" y="5467350"/>
          <p14:tracePt t="185487" x="5240338" y="5467350"/>
          <p14:tracePt t="185494" x="5259388" y="5467350"/>
          <p14:tracePt t="185503" x="5268913" y="5467350"/>
          <p14:tracePt t="185507" x="5287963" y="5467350"/>
          <p14:tracePt t="185517" x="5297488" y="5467350"/>
          <p14:tracePt t="185530" x="5305425" y="5467350"/>
          <p14:tracePt t="185534" x="5324475" y="5467350"/>
          <p14:tracePt t="185543" x="5334000" y="5467350"/>
          <p14:tracePt t="185550" x="5343525" y="5467350"/>
          <p14:tracePt t="185559" x="5362575" y="5467350"/>
          <p14:tracePt t="185569" x="5381625" y="5467350"/>
          <p14:tracePt t="185573" x="5391150" y="5467350"/>
          <p14:tracePt t="185584" x="5419725" y="5467350"/>
          <p14:tracePt t="185589" x="5429250" y="5467350"/>
          <p14:tracePt t="185600" x="5438775" y="5467350"/>
          <p14:tracePt t="185609" x="5467350" y="5467350"/>
          <p14:tracePt t="185614" x="5495925" y="5467350"/>
          <p14:tracePt t="185623" x="5514975" y="5467350"/>
          <p14:tracePt t="185631" x="5551488" y="5467350"/>
          <p14:tracePt t="185639" x="5580063" y="5467350"/>
          <p14:tracePt t="185650" x="5608638" y="5467350"/>
          <p14:tracePt t="185653" x="5627688" y="5467350"/>
          <p14:tracePt t="185666" x="5656263" y="5467350"/>
          <p14:tracePt t="185669" x="5684838" y="5467350"/>
          <p14:tracePt t="185681" x="5703888" y="5467350"/>
          <p14:tracePt t="185689" x="5732463" y="5467350"/>
          <p14:tracePt t="185697" x="5768975" y="5467350"/>
          <p14:tracePt t="185705" x="5797550" y="5467350"/>
          <p14:tracePt t="185709" x="5816600" y="5467350"/>
          <p14:tracePt t="185719" x="5835650" y="5467350"/>
          <p14:tracePt t="185730" x="5864225" y="5467350"/>
          <p14:tracePt t="185735" x="5892800" y="5467350"/>
          <p14:tracePt t="185747" x="5902325" y="5467350"/>
          <p14:tracePt t="185751" x="5911850" y="5467350"/>
          <p14:tracePt t="185759" x="5930900" y="5467350"/>
          <p14:tracePt t="185785" x="5940425" y="5467350"/>
          <p14:tracePt t="185851" x="5921375" y="5467350"/>
          <p14:tracePt t="185856" x="5864225" y="5467350"/>
          <p14:tracePt t="185866" x="5788025" y="5467350"/>
          <p14:tracePt t="185871" x="5694363" y="5467350"/>
          <p14:tracePt t="185883" x="5580063" y="5467350"/>
          <p14:tracePt t="185891" x="5448300" y="5467350"/>
          <p14:tracePt t="185897" x="5334000" y="5467350"/>
          <p14:tracePt t="185907" x="5202238" y="5467350"/>
          <p14:tracePt t="185914" x="5106988" y="5467350"/>
          <p14:tracePt t="185921" x="5032375" y="5467350"/>
          <p14:tracePt t="185933" x="4984750" y="5467350"/>
          <p14:tracePt t="185937" x="4956175" y="5467350"/>
          <p14:tracePt t="185947" x="4937125" y="5467350"/>
          <p14:tracePt t="186017" x="4946650" y="5467350"/>
          <p14:tracePt t="186028" x="4975225" y="5467350"/>
          <p14:tracePt t="186034" x="4994275" y="5467350"/>
          <p14:tracePt t="186043" x="5022850" y="5467350"/>
          <p14:tracePt t="186053" x="5032375" y="5467350"/>
          <p14:tracePt t="186057" x="5051425" y="5467350"/>
          <p14:tracePt t="186067" x="5080000" y="5467350"/>
          <p14:tracePt t="186073" x="5106988" y="5467350"/>
          <p14:tracePt t="186084" x="5126038" y="5467350"/>
          <p14:tracePt t="186093" x="5154613" y="5467350"/>
          <p14:tracePt t="186100" x="5173663" y="5467350"/>
          <p14:tracePt t="186107" x="5192713" y="5467350"/>
          <p14:tracePt t="186114" x="5202238" y="5467350"/>
          <p14:tracePt t="186164" x="5183188" y="5467350"/>
          <p14:tracePt t="186173" x="5154613" y="5467350"/>
          <p14:tracePt t="186180" x="5126038" y="5467350"/>
          <p14:tracePt t="186189" x="5087938" y="5467350"/>
          <p14:tracePt t="186193" x="5051425" y="5467350"/>
          <p14:tracePt t="186203" x="5022850" y="5467350"/>
          <p14:tracePt t="186214" x="5003800" y="5467350"/>
          <p14:tracePt t="186269" x="5041900" y="5467350"/>
          <p14:tracePt t="186275" x="5080000" y="5467350"/>
          <p14:tracePt t="186285" x="5135563" y="5467350"/>
          <p14:tracePt t="186296" x="5183188" y="5467350"/>
          <p14:tracePt t="186300" x="5240338" y="5467350"/>
          <p14:tracePt t="186314" x="5268913" y="5467350"/>
          <p14:tracePt t="186317" x="5334000" y="5467350"/>
          <p14:tracePt t="186331" x="5400675" y="5467350"/>
          <p14:tracePt t="186335" x="5457825" y="5467350"/>
          <p14:tracePt t="186339" x="5495925" y="5467350"/>
          <p14:tracePt t="186350" x="5532438" y="5467350"/>
          <p14:tracePt t="186355" x="5561013" y="5467350"/>
          <p14:tracePt t="186375" x="5570538" y="5467350"/>
          <p14:tracePt t="188777" x="5637213" y="5467350"/>
          <p14:tracePt t="188782" x="5722938" y="5457825"/>
          <p14:tracePt t="188791" x="5854700" y="5410200"/>
          <p14:tracePt t="188797" x="5986463" y="5381625"/>
          <p14:tracePt t="188807" x="6148388" y="5354638"/>
          <p14:tracePt t="188817" x="6299200" y="5307013"/>
          <p14:tracePt t="188821" x="6450013" y="5259388"/>
          <p14:tracePt t="188833" x="6592888" y="5240338"/>
          <p14:tracePt t="188837" x="6667500" y="5211763"/>
          <p14:tracePt t="188847" x="6743700" y="5211763"/>
          <p14:tracePt t="188858" x="6810375" y="5211763"/>
          <p14:tracePt t="188864" x="6838950" y="5202238"/>
          <p14:tracePt t="188871" x="6858000" y="5202238"/>
          <p14:tracePt t="188879" x="6886575" y="5202238"/>
          <p14:tracePt t="188887" x="6894513" y="5192713"/>
          <p14:tracePt t="188897" x="6904038" y="5183188"/>
          <p14:tracePt t="188903" x="6913563" y="5183188"/>
          <p14:tracePt t="188915" x="6913563" y="5164138"/>
          <p14:tracePt t="188917" x="6932613" y="5127625"/>
          <p14:tracePt t="188930" x="6932613" y="5108575"/>
          <p14:tracePt t="188937" x="6932613" y="5099050"/>
          <p14:tracePt t="188944" x="6932613" y="5060950"/>
          <p14:tracePt t="188953" x="6942138" y="5041900"/>
          <p14:tracePt t="188957" x="6942138" y="5003800"/>
          <p14:tracePt t="188967" x="6942138" y="4956175"/>
          <p14:tracePt t="188980" x="6951663" y="4918075"/>
          <p14:tracePt t="188983" x="6951663" y="4862513"/>
          <p14:tracePt t="188997" x="6951663" y="4843463"/>
          <p14:tracePt t="189000" x="6951663" y="4786313"/>
          <p14:tracePt t="189009" x="6951663" y="4776788"/>
          <p14:tracePt t="189019" x="6961188" y="4738688"/>
          <p14:tracePt t="189023" x="6961188" y="4710113"/>
          <p14:tracePt t="189033" x="6970713" y="4673600"/>
          <p14:tracePt t="189039" x="6970713" y="4645025"/>
          <p14:tracePt t="189050" x="6980238" y="4597400"/>
          <p14:tracePt t="189059" x="6980238" y="4568825"/>
          <p14:tracePt t="189063" x="6989763" y="4540250"/>
          <p14:tracePt t="189073" x="6989763" y="4492625"/>
          <p14:tracePt t="189080" x="6999288" y="4437063"/>
          <p14:tracePt t="189089" x="7027863" y="4341813"/>
          <p14:tracePt t="189100" x="7046913" y="4256088"/>
          <p14:tracePt t="189105" x="7056438" y="4200525"/>
          <p14:tracePt t="189116" x="7085013" y="4114800"/>
          <p14:tracePt t="189119" x="7094538" y="4095750"/>
          <p14:tracePt t="189130" x="7104063" y="4019550"/>
          <p14:tracePt t="189139" x="7121525" y="3992563"/>
          <p14:tracePt t="189147" x="7159625" y="3935413"/>
          <p14:tracePt t="189155" x="7207250" y="3868738"/>
          <p14:tracePt t="189159" x="7235825" y="3830638"/>
          <p14:tracePt t="189169" x="7273925" y="3783013"/>
          <p14:tracePt t="189180" x="7292975" y="3765550"/>
          <p14:tracePt t="189185" x="7339013" y="3717925"/>
          <p14:tracePt t="189196" x="7339013" y="3708400"/>
          <p14:tracePt t="189200" x="7367588" y="3670300"/>
          <p14:tracePt t="189213" x="7396163" y="3632200"/>
          <p14:tracePt t="189219" x="7415213" y="3613150"/>
          <p14:tracePt t="189225" x="7424738" y="3584575"/>
          <p14:tracePt t="189235" x="7434263" y="3565525"/>
          <p14:tracePt t="189241" x="7443788" y="3529013"/>
          <p14:tracePt t="189251" x="7443788" y="3509963"/>
          <p14:tracePt t="189263" x="7453313" y="3490913"/>
          <p14:tracePt t="189275" x="7453313" y="3471863"/>
          <p14:tracePt t="189283" x="7453313" y="3462338"/>
          <p14:tracePt t="189291" x="7453313" y="3452813"/>
          <p14:tracePt t="189301" x="7453313" y="3443288"/>
          <p14:tracePt t="189307" x="7453313" y="3433763"/>
          <p14:tracePt t="189316" x="7453313" y="3424238"/>
          <p14:tracePt t="189346" x="7453313" y="3414713"/>
          <p14:tracePt t="189357" x="7453313" y="3405188"/>
          <p14:tracePt t="189401" x="7453313" y="3395663"/>
          <p14:tracePt t="189453" x="7453313" y="3386138"/>
          <p14:tracePt t="189467" x="7462838" y="3386138"/>
          <p14:tracePt t="189477" x="7472363" y="3386138"/>
          <p14:tracePt t="189484" x="7481888" y="3386138"/>
          <p14:tracePt t="189887" x="7491413" y="3376613"/>
          <p14:tracePt t="189897" x="7510463" y="3367088"/>
          <p14:tracePt t="189902" x="7613650" y="3367088"/>
          <p14:tracePt t="189913" x="7785100" y="3367088"/>
          <p14:tracePt t="189921" x="7974013" y="3357563"/>
          <p14:tracePt t="189925" x="8210550" y="3338513"/>
          <p14:tracePt t="189937" x="8437563" y="3338513"/>
          <p14:tracePt t="189941" x="8683625" y="3319463"/>
          <p14:tracePt t="189951" x="8901113" y="3292475"/>
          <p14:tracePt t="189963" x="9109075" y="3273425"/>
          <p14:tracePt t="189967" x="9240838" y="3273425"/>
          <p14:tracePt t="189980" x="9345613" y="3254375"/>
          <p14:tracePt t="189983" x="9382125" y="3254375"/>
          <p14:tracePt t="189995" x="9391650" y="3254375"/>
          <p14:tracePt t="190491" x="9410700" y="3254375"/>
          <p14:tracePt t="190505" x="9420225" y="3254375"/>
          <p14:tracePt t="190613" x="9420225" y="3263900"/>
          <p14:tracePt t="190623" x="9420225" y="3273425"/>
          <p14:tracePt t="190629" x="9429750" y="3302000"/>
          <p14:tracePt t="190637" x="9439275" y="3319463"/>
          <p14:tracePt t="190648" x="9439275" y="3338513"/>
          <p14:tracePt t="190653" x="9439275" y="3348038"/>
          <p14:tracePt t="190663" x="9439275" y="3367088"/>
          <p14:tracePt t="190687" x="9448800" y="3386138"/>
          <p14:tracePt t="190696" x="9448800" y="3395663"/>
          <p14:tracePt t="190703" x="9448800" y="3405188"/>
          <p14:tracePt t="190710" x="9448800" y="3414713"/>
          <p14:tracePt t="190749" x="9458325" y="3424238"/>
          <p14:tracePt t="190783" x="9467850" y="3424238"/>
          <p14:tracePt t="190889" x="9477375" y="3405188"/>
          <p14:tracePt t="190895" x="9477375" y="3395663"/>
          <p14:tracePt t="190905" x="9477375" y="3376613"/>
          <p14:tracePt t="190909" x="9486900" y="3357563"/>
          <p14:tracePt t="190921" x="9486900" y="3338513"/>
          <p14:tracePt t="190933" x="9486900" y="3311525"/>
          <p14:tracePt t="190935" x="9486900" y="3292475"/>
          <p14:tracePt t="190946" x="9486900" y="3263900"/>
          <p14:tracePt t="190951" x="9486900" y="3244850"/>
          <p14:tracePt t="190960" x="9477375" y="3216275"/>
          <p14:tracePt t="190971" x="9467850" y="3206750"/>
          <p14:tracePt t="190975" x="9458325" y="3197225"/>
          <p14:tracePt t="190985" x="9429750" y="3159125"/>
          <p14:tracePt t="190991" x="9326563" y="3046413"/>
          <p14:tracePt t="191001" x="9269413" y="3008313"/>
          <p14:tracePt t="191013" x="9202738" y="2960688"/>
          <p14:tracePt t="191016" x="9118600" y="2913063"/>
          <p14:tracePt t="191030" x="9023350" y="2857500"/>
          <p14:tracePt t="191033" x="8918575" y="2809875"/>
          <p14:tracePt t="191041" x="8834438" y="2790825"/>
          <p14:tracePt t="191051" x="8683625" y="2724150"/>
          <p14:tracePt t="191055" x="8578850" y="2695575"/>
          <p14:tracePt t="191066" x="8408988" y="2667000"/>
          <p14:tracePt t="191071" x="8077200" y="2582863"/>
          <p14:tracePt t="191083" x="7821613" y="2554288"/>
          <p14:tracePt t="191091" x="7566025" y="2516188"/>
          <p14:tracePt t="191099" x="7312025" y="2478088"/>
          <p14:tracePt t="191107" x="7104063" y="2459038"/>
          <p14:tracePt t="191113" x="6894513" y="2449513"/>
          <p14:tracePt t="191121" x="6686550" y="2430463"/>
          <p14:tracePt t="191133" x="6488113" y="2430463"/>
          <p14:tracePt t="191137" x="6299200" y="2430463"/>
          <p14:tracePt t="191148" x="6129338" y="2411413"/>
          <p14:tracePt t="191151" x="5940425" y="2411413"/>
          <p14:tracePt t="191163" x="5768975" y="2401888"/>
          <p14:tracePt t="191171" x="5599113" y="2384425"/>
          <p14:tracePt t="191180" x="5448300" y="2384425"/>
          <p14:tracePt t="191188" x="5314950" y="2384425"/>
          <p14:tracePt t="191196" x="5183188" y="2384425"/>
          <p14:tracePt t="191203" x="5051425" y="2384425"/>
          <p14:tracePt t="191213" x="4937125" y="2384425"/>
          <p14:tracePt t="191217" x="4805363" y="2384425"/>
          <p14:tracePt t="191230" x="4672013" y="2384425"/>
          <p14:tracePt t="191233" x="4559300" y="2401888"/>
          <p14:tracePt t="191247" x="4416425" y="2430463"/>
          <p14:tracePt t="191253" x="4284663" y="2449513"/>
          <p14:tracePt t="191257" x="4152900" y="2478088"/>
          <p14:tracePt t="191267" x="4029075" y="2506663"/>
          <p14:tracePt t="191273" x="3935413" y="2535238"/>
          <p14:tracePt t="191283" x="3830638" y="2582863"/>
          <p14:tracePt t="191296" x="3725863" y="2620963"/>
          <p14:tracePt t="191300" x="3670300" y="2647950"/>
          <p14:tracePt t="191309" x="3603625" y="2686050"/>
          <p14:tracePt t="191313" x="3536950" y="2714625"/>
          <p14:tracePt t="191323" x="3462338" y="2781300"/>
          <p14:tracePt t="191333" x="3395663" y="2838450"/>
          <p14:tracePt t="191339" x="3328988" y="2894013"/>
          <p14:tracePt t="191350" x="3281363" y="2932113"/>
          <p14:tracePt t="191353" x="3244850" y="2960688"/>
          <p14:tracePt t="191363" x="3197225" y="3027363"/>
          <p14:tracePt t="191376" x="3159125" y="3065463"/>
          <p14:tracePt t="191379" x="3130550" y="3092450"/>
          <p14:tracePt t="191389" x="3101975" y="3111500"/>
          <p14:tracePt t="191396" x="3073400" y="3149600"/>
          <p14:tracePt t="191405" x="3063875" y="3197225"/>
          <p14:tracePt t="191413" x="3063875" y="3254375"/>
          <p14:tracePt t="191419" x="3054350" y="3311525"/>
          <p14:tracePt t="191430" x="3036888" y="3357563"/>
          <p14:tracePt t="191435" x="3027363" y="3405188"/>
          <p14:tracePt t="191446" x="3017838" y="3462338"/>
          <p14:tracePt t="191455" x="3017838" y="3509963"/>
          <p14:tracePt t="191459" x="3008313" y="3546475"/>
          <p14:tracePt t="191469" x="3008313" y="3594100"/>
          <p14:tracePt t="191475" x="3008313" y="3632200"/>
          <p14:tracePt t="191485" x="3008313" y="3679825"/>
          <p14:tracePt t="191496" x="3008313" y="3708400"/>
          <p14:tracePt t="191500" x="3008313" y="3746500"/>
          <p14:tracePt t="191509" x="3008313" y="3792538"/>
          <p14:tracePt t="191516" x="3017838" y="3830638"/>
          <p14:tracePt t="191525" x="3027363" y="3878263"/>
          <p14:tracePt t="191535" x="3054350" y="3944938"/>
          <p14:tracePt t="191541" x="3082925" y="4010025"/>
          <p14:tracePt t="191551" x="3121025" y="4095750"/>
          <p14:tracePt t="191555" x="3159125" y="4162425"/>
          <p14:tracePt t="191566" x="3187700" y="4191000"/>
          <p14:tracePt t="191575" x="3235325" y="4265613"/>
          <p14:tracePt t="191583" x="3273425" y="4332288"/>
          <p14:tracePt t="191592" x="3328988" y="4418013"/>
          <p14:tracePt t="191596" x="3405188" y="4483100"/>
          <p14:tracePt t="191615" x="3471863" y="4578350"/>
          <p14:tracePt t="191617" x="3556000" y="4664075"/>
          <p14:tracePt t="191621" x="3670300" y="4757738"/>
          <p14:tracePt t="191633" x="3773488" y="4843463"/>
          <p14:tracePt t="191637" x="3840163" y="4910138"/>
          <p14:tracePt t="191647" x="3981450" y="5003800"/>
          <p14:tracePt t="191657" x="4105275" y="5118100"/>
          <p14:tracePt t="191663" x="4246563" y="5230813"/>
          <p14:tracePt t="191671" x="4406900" y="5335588"/>
          <p14:tracePt t="191680" x="4549775" y="5429250"/>
          <p14:tracePt t="191687" x="4691063" y="5524500"/>
          <p14:tracePt t="191699" x="4852988" y="5618163"/>
          <p14:tracePt t="191701" x="4984750" y="5684838"/>
          <p14:tracePt t="191713" x="5087938" y="5722938"/>
          <p14:tracePt t="191717" x="5240338" y="5789613"/>
          <p14:tracePt t="191730" x="5400675" y="5835650"/>
          <p14:tracePt t="191737" x="5551488" y="5883275"/>
          <p14:tracePt t="191741" x="5703888" y="5911850"/>
          <p14:tracePt t="191751" x="5845175" y="5930900"/>
          <p14:tracePt t="191757" x="5959475" y="5930900"/>
          <p14:tracePt t="191767" x="6072188" y="5940425"/>
          <p14:tracePt t="191780" x="6186488" y="5940425"/>
          <p14:tracePt t="191783" x="6299200" y="5940425"/>
          <p14:tracePt t="191796" x="6356350" y="5940425"/>
          <p14:tracePt t="191797" x="6450013" y="5940425"/>
          <p14:tracePt t="191807" x="6564313" y="5940425"/>
          <p14:tracePt t="191817" x="6659563" y="5940425"/>
          <p14:tracePt t="191823" x="6800850" y="5940425"/>
          <p14:tracePt t="191833" x="6913563" y="5921375"/>
          <p14:tracePt t="191837" x="7046913" y="5873750"/>
          <p14:tracePt t="191849" x="7188200" y="5845175"/>
          <p14:tracePt t="191857" x="7321550" y="5799138"/>
          <p14:tracePt t="191863" x="7405688" y="5770563"/>
          <p14:tracePt t="191873" x="7539038" y="5722938"/>
          <p14:tracePt t="191880" x="7680325" y="5684838"/>
          <p14:tracePt t="191889" x="7812088" y="5637213"/>
          <p14:tracePt t="191900" x="7935913" y="5591175"/>
          <p14:tracePt t="191903" x="8058150" y="5543550"/>
          <p14:tracePt t="191913" x="8172450" y="5486400"/>
          <p14:tracePt t="191919" x="8275638" y="5429250"/>
          <p14:tracePt t="191930" x="8342313" y="5400675"/>
          <p14:tracePt t="191939" x="8447088" y="5326063"/>
          <p14:tracePt t="191946" x="8550275" y="5249863"/>
          <p14:tracePt t="191953" x="8655050" y="5192713"/>
          <p14:tracePt t="191959" x="8720138" y="5137150"/>
          <p14:tracePt t="191969" x="8786813" y="5070475"/>
          <p14:tracePt t="191980" x="8843963" y="5013325"/>
          <p14:tracePt t="191985" x="8901113" y="4946650"/>
          <p14:tracePt t="191997" x="8937625" y="4881563"/>
          <p14:tracePt t="192000" x="8975725" y="4795838"/>
          <p14:tracePt t="192009" x="9013825" y="4729163"/>
          <p14:tracePt t="192019" x="9042400" y="4700588"/>
          <p14:tracePt t="192025" x="9061450" y="4645025"/>
          <p14:tracePt t="192035" x="9070975" y="4597400"/>
          <p14:tracePt t="192039" x="9099550" y="4549775"/>
          <p14:tracePt t="192049" x="9109075" y="4511675"/>
          <p14:tracePt t="192059" x="9118600" y="4464050"/>
          <p14:tracePt t="192066" x="9128125" y="4437063"/>
          <p14:tracePt t="192075" x="9137650" y="4389438"/>
          <p14:tracePt t="192082" x="9145588" y="4370388"/>
          <p14:tracePt t="192091" x="9145588" y="4341813"/>
          <p14:tracePt t="192101" x="9155113" y="4322763"/>
          <p14:tracePt t="192105" x="9155113" y="4303713"/>
          <p14:tracePt t="192116" x="9155113" y="4284663"/>
          <p14:tracePt t="192121" x="9164638" y="4275138"/>
          <p14:tracePt t="192132" x="9164638" y="4265613"/>
          <p14:tracePt t="192141" x="9164638" y="4256088"/>
          <p14:tracePt t="192146" x="9164638" y="4246563"/>
          <p14:tracePt t="192155" x="9174163" y="4246563"/>
          <p14:tracePt t="192387" x="9174163" y="4256088"/>
          <p14:tracePt t="192403" x="9174163" y="4265613"/>
          <p14:tracePt t="192443" x="9164638" y="4275138"/>
          <p14:tracePt t="193719" x="9193213" y="4246563"/>
          <p14:tracePt t="193725" x="9221788" y="4200525"/>
          <p14:tracePt t="193735" x="9259888" y="4152900"/>
          <p14:tracePt t="193739" x="9278938" y="4114800"/>
          <p14:tracePt t="193750" x="9307513" y="4048125"/>
          <p14:tracePt t="193761" x="9326563" y="3983038"/>
          <p14:tracePt t="193766" x="9355138" y="3878263"/>
          <p14:tracePt t="193775" x="9372600" y="3802063"/>
          <p14:tracePt t="193779" x="9382125" y="3736975"/>
          <p14:tracePt t="193789" x="9382125" y="3641725"/>
          <p14:tracePt t="193801" x="9391650" y="3584575"/>
          <p14:tracePt t="193805" x="9391650" y="3509963"/>
          <p14:tracePt t="193816" x="9391650" y="3462338"/>
          <p14:tracePt t="193819" x="9391650" y="3424238"/>
          <p14:tracePt t="193829" x="9391650" y="3386138"/>
          <p14:tracePt t="193841" x="9391650" y="3367088"/>
          <p14:tracePt t="193846" x="9391650" y="3357563"/>
          <p14:tracePt t="193855" x="9391650" y="3338513"/>
          <p14:tracePt t="193863" x="9391650" y="3328988"/>
          <p14:tracePt t="193871" x="9391650" y="3319463"/>
          <p14:tracePt t="193882" x="9391650" y="3302000"/>
          <p14:tracePt t="193885" x="9391650" y="3292475"/>
          <p14:tracePt t="193899" x="9391650" y="3282950"/>
          <p14:tracePt t="195757" x="9355138" y="3282950"/>
          <p14:tracePt t="195767" x="9231313" y="3311525"/>
          <p14:tracePt t="195773" x="9099550" y="3348038"/>
          <p14:tracePt t="195783" x="8947150" y="3376613"/>
          <p14:tracePt t="195787" x="8758238" y="3424238"/>
          <p14:tracePt t="195799" x="8531225" y="3471863"/>
          <p14:tracePt t="195807" x="8342313" y="3519488"/>
          <p14:tracePt t="195815" x="8067675" y="3594100"/>
          <p14:tracePt t="195823" x="7718425" y="3708400"/>
          <p14:tracePt t="195829" x="7331075" y="3821113"/>
          <p14:tracePt t="195837" x="6867525" y="3944938"/>
          <p14:tracePt t="195849" x="6478588" y="4057650"/>
          <p14:tracePt t="195853" x="6091238" y="4171950"/>
          <p14:tracePt t="195863" x="5826125" y="4246563"/>
          <p14:tracePt t="195867" x="5505450" y="4351338"/>
          <p14:tracePt t="195879" x="5268913" y="4446588"/>
          <p14:tracePt t="195889" x="5032375" y="4521200"/>
          <p14:tracePt t="195896" x="4786313" y="4606925"/>
          <p14:tracePt t="195903" x="4587875" y="4683125"/>
          <p14:tracePt t="195912" x="4406900" y="4757738"/>
          <p14:tracePt t="195919" x="4237038" y="4805363"/>
          <p14:tracePt t="195929" x="4095750" y="4862513"/>
          <p14:tracePt t="195933" x="3962400" y="4910138"/>
          <p14:tracePt t="195946" x="3859213" y="4956175"/>
          <p14:tracePt t="195949" x="3773488" y="5013325"/>
          <p14:tracePt t="195962" x="3689350" y="5070475"/>
          <p14:tracePt t="195969" x="3603625" y="5127625"/>
          <p14:tracePt t="195973" x="3517900" y="5211763"/>
          <p14:tracePt t="195985" x="3433763" y="5259388"/>
          <p14:tracePt t="195989" x="3338513" y="5326063"/>
          <p14:tracePt t="195999" x="3254375" y="5381625"/>
          <p14:tracePt t="196012" x="3168650" y="5438775"/>
          <p14:tracePt t="196016" x="3101975" y="5486400"/>
          <p14:tracePt t="196025" x="3017838" y="5543550"/>
          <p14:tracePt t="196029" x="2951163" y="5591175"/>
          <p14:tracePt t="196039" x="2903538" y="5627688"/>
          <p14:tracePt t="196049" x="2874963" y="5637213"/>
          <p14:tracePt t="196055" x="2827338" y="5675313"/>
          <p14:tracePt t="196065" x="2790825" y="5713413"/>
          <p14:tracePt t="196069" x="2762250" y="5722938"/>
          <p14:tracePt t="196079" x="2743200" y="5751513"/>
          <p14:tracePt t="196089" x="2705100" y="5770563"/>
          <p14:tracePt t="196105" x="2686050" y="5789613"/>
          <p14:tracePt t="196112" x="2676525" y="5799138"/>
          <p14:tracePt t="196135" x="2667000" y="5808663"/>
          <p14:tracePt t="196427" x="2667000" y="5799138"/>
          <p14:tracePt t="196443" x="2667000" y="5789613"/>
          <p14:tracePt t="196449" x="2657475" y="5780088"/>
          <p14:tracePt t="196457" x="2647950" y="5780088"/>
          <p14:tracePt t="196467" x="2638425" y="5780088"/>
          <p14:tracePt t="196473" x="2638425" y="5770563"/>
          <p14:tracePt t="196483" x="2619375" y="5761038"/>
          <p14:tracePt t="196499" x="2609850" y="5741988"/>
          <p14:tracePt t="196512" x="2600325" y="5741988"/>
          <p14:tracePt t="196515" x="2600325" y="5732463"/>
          <p14:tracePt t="196523" x="2582863" y="5722938"/>
          <p14:tracePt t="196529" x="2573338" y="5713413"/>
          <p14:tracePt t="196539" x="2554288" y="5713413"/>
          <p14:tracePt t="196549" x="2544763" y="5703888"/>
          <p14:tracePt t="196569" x="2525713" y="5694363"/>
          <p14:tracePt t="196579" x="2516188" y="5694363"/>
          <p14:tracePt t="196589" x="2506663" y="5694363"/>
          <p14:tracePt t="196596" x="2478088" y="5684838"/>
          <p14:tracePt t="196605" x="2468563" y="5684838"/>
          <p14:tracePt t="196612" x="2459038" y="5675313"/>
          <p14:tracePt t="196619" x="2439988" y="5665788"/>
          <p14:tracePt t="196635" x="2411413" y="5656263"/>
          <p14:tracePt t="196646" x="2401888" y="5646738"/>
          <p14:tracePt t="196649" x="2382838" y="5637213"/>
          <p14:tracePt t="196663" x="2365375" y="5637213"/>
          <p14:tracePt t="196669" x="2355850" y="5627688"/>
          <p14:tracePt t="196675" x="2346325" y="5627688"/>
          <p14:tracePt t="196691" x="2336800" y="5618163"/>
          <p14:tracePt t="196751" x="2365375" y="5618163"/>
          <p14:tracePt t="196755" x="2382838" y="5618163"/>
          <p14:tracePt t="196766" x="2430463" y="5618163"/>
          <p14:tracePt t="196771" x="2468563" y="5618163"/>
          <p14:tracePt t="196783" x="2525713" y="5608638"/>
          <p14:tracePt t="196791" x="2600325" y="5608638"/>
          <p14:tracePt t="196795" x="2667000" y="5608638"/>
          <p14:tracePt t="196807" x="2762250" y="5600700"/>
          <p14:tracePt t="196812" x="2855913" y="5600700"/>
          <p14:tracePt t="196821" x="2932113" y="5581650"/>
          <p14:tracePt t="196832" x="3017838" y="5572125"/>
          <p14:tracePt t="196837" x="3073400" y="5572125"/>
          <p14:tracePt t="196848" x="3130550" y="5572125"/>
          <p14:tracePt t="196851" x="3159125" y="5572125"/>
          <p14:tracePt t="196862" x="3206750" y="5572125"/>
          <p14:tracePt t="196871" x="3235325" y="5572125"/>
          <p14:tracePt t="196879" x="3281363" y="5572125"/>
          <p14:tracePt t="196887" x="3290888" y="5572125"/>
          <p14:tracePt t="196891" x="3328988" y="5572125"/>
          <p14:tracePt t="196903" x="3348038" y="5572125"/>
          <p14:tracePt t="196912" x="3367088" y="5572125"/>
          <p14:tracePt t="196917" x="3376613" y="5572125"/>
          <p14:tracePt t="196929" x="3386138" y="5572125"/>
          <p14:tracePt t="196932" x="3405188" y="5572125"/>
          <p14:tracePt t="196953" x="3424238" y="5572125"/>
          <p14:tracePt t="196957" x="3443288" y="5572125"/>
          <p14:tracePt t="196967" x="3452813" y="5572125"/>
          <p14:tracePt t="196973" x="3471863" y="5572125"/>
          <p14:tracePt t="196995" x="3481388" y="5572125"/>
          <p14:tracePt t="196999" x="3490913" y="5572125"/>
          <p14:tracePt t="197007" x="3498850" y="5572125"/>
          <p14:tracePt t="197023" x="3508375" y="5562600"/>
          <p14:tracePt t="197457" x="3517900" y="5572125"/>
          <p14:tracePt t="197467" x="3517900" y="5581650"/>
          <p14:tracePt t="197482" x="3517900" y="5591175"/>
          <p14:tracePt t="197507" x="3517900" y="5600700"/>
          <p14:tracePt t="197523" x="3517900" y="5608638"/>
          <p14:tracePt t="197861" x="3517900" y="5618163"/>
          <p14:tracePt t="197871" x="3517900" y="5627688"/>
          <p14:tracePt t="197885" x="3517900" y="5637213"/>
          <p14:tracePt t="198481" x="3536950" y="5637213"/>
          <p14:tracePt t="198491" x="3546475" y="5646738"/>
          <p14:tracePt t="198496" x="3556000" y="5646738"/>
          <p14:tracePt t="198505" x="3594100" y="5646738"/>
          <p14:tracePt t="198512" x="3632200" y="5646738"/>
          <p14:tracePt t="198521" x="3689350" y="5646738"/>
          <p14:tracePt t="198532" x="3735388" y="5656263"/>
          <p14:tracePt t="198537" x="3792538" y="5656263"/>
          <p14:tracePt t="198549" x="3849688" y="5656263"/>
          <p14:tracePt t="198551" x="3878263" y="5656263"/>
          <p14:tracePt t="198562" x="3906838" y="5656263"/>
          <p14:tracePt t="198571" x="3925888" y="5656263"/>
          <p14:tracePt t="198579" x="3935413" y="5656263"/>
          <p14:tracePt t="198587" x="3944938" y="5656263"/>
          <p14:tracePt t="198737" x="3952875" y="5656263"/>
          <p14:tracePt t="198747" x="3971925" y="5656263"/>
          <p14:tracePt t="198753" x="3990975" y="5656263"/>
          <p14:tracePt t="198765" x="4019550" y="5646738"/>
          <p14:tracePt t="198773" x="4067175" y="5637213"/>
          <p14:tracePt t="198779" x="4086225" y="5618163"/>
          <p14:tracePt t="198789" x="4105275" y="5618163"/>
          <p14:tracePt t="198795" x="4133850" y="5608638"/>
          <p14:tracePt t="198803" x="4152900" y="5608638"/>
          <p14:tracePt t="198815" x="4162425" y="5608638"/>
          <p14:tracePt t="198979" x="4171950" y="5608638"/>
          <p14:tracePt t="199005" x="4179888" y="5608638"/>
          <p14:tracePt t="199021" x="4189413" y="5608638"/>
          <p14:tracePt t="199032" x="4198938" y="5608638"/>
          <p14:tracePt t="199045" x="4217988" y="5608638"/>
          <p14:tracePt t="199055" x="4227513" y="5608638"/>
          <p14:tracePt t="199071" x="4237038" y="5608638"/>
          <p14:tracePt t="199075" x="4246563" y="5608638"/>
          <p14:tracePt t="199425" x="4256088" y="5608638"/>
          <p14:tracePt t="199495" x="4265613" y="5608638"/>
          <p14:tracePt t="199625" x="4275138" y="5608638"/>
          <p14:tracePt t="200003" x="4284663" y="5608638"/>
          <p14:tracePt t="200801" x="4294188" y="5608638"/>
          <p14:tracePt t="200813" x="4303713" y="5608638"/>
          <p14:tracePt t="200817" x="4322763" y="5608638"/>
          <p14:tracePt t="200828" x="4332288" y="5608638"/>
          <p14:tracePt t="200832" x="4360863" y="5608638"/>
          <p14:tracePt t="200841" x="4379913" y="5608638"/>
          <p14:tracePt t="200851" x="4406900" y="5608638"/>
          <p14:tracePt t="200857" x="4435475" y="5608638"/>
          <p14:tracePt t="200867" x="4454525" y="5608638"/>
          <p14:tracePt t="200871" x="4483100" y="5608638"/>
          <p14:tracePt t="200882" x="4511675" y="5608638"/>
          <p14:tracePt t="200891" x="4643438" y="5591175"/>
          <p14:tracePt t="200899" x="4710113" y="5591175"/>
          <p14:tracePt t="200907" x="4748213" y="5591175"/>
          <p14:tracePt t="200911" x="4795838" y="5581650"/>
          <p14:tracePt t="200921" x="4824413" y="5581650"/>
          <p14:tracePt t="200933" x="4860925" y="5581650"/>
          <p14:tracePt t="200937" x="4879975" y="5581650"/>
          <p14:tracePt t="200949" x="4899025" y="5581650"/>
          <p14:tracePt t="200951" x="4946650" y="5581650"/>
          <p14:tracePt t="200965" x="4965700" y="5581650"/>
          <p14:tracePt t="200973" x="4984750" y="5581650"/>
          <p14:tracePt t="200978" x="5003800" y="5581650"/>
          <p14:tracePt t="200987" x="5022850" y="5591175"/>
          <p14:tracePt t="200995" x="5032375" y="5591175"/>
          <p14:tracePt t="201003" x="5041900" y="5600700"/>
          <p14:tracePt t="201015" x="5051425" y="5600700"/>
          <p14:tracePt t="201017" x="5070475" y="5608638"/>
          <p14:tracePt t="201030" x="5080000" y="5608638"/>
          <p14:tracePt t="201033" x="5097463" y="5608638"/>
          <p14:tracePt t="201045" x="5116513" y="5608638"/>
          <p14:tracePt t="201057" x="5116513" y="5618163"/>
          <p14:tracePt t="201067" x="5126038" y="5618163"/>
          <p14:tracePt t="201179" x="5145088" y="5618163"/>
          <p14:tracePt t="201189" x="5192713" y="5618163"/>
          <p14:tracePt t="201195" x="5240338" y="5618163"/>
          <p14:tracePt t="201205" x="5297488" y="5618163"/>
          <p14:tracePt t="201212" x="5353050" y="5618163"/>
          <p14:tracePt t="201219" x="5381625" y="5618163"/>
          <p14:tracePt t="201230" x="5419725" y="5618163"/>
          <p14:tracePt t="201235" x="5514975" y="5618163"/>
          <p14:tracePt t="201245" x="5589588" y="5618163"/>
          <p14:tracePt t="201249" x="5665788" y="5618163"/>
          <p14:tracePt t="201262" x="5759450" y="5618163"/>
          <p14:tracePt t="201269" x="5835650" y="5618163"/>
          <p14:tracePt t="201278" x="5892800" y="5618163"/>
          <p14:tracePt t="201285" x="5969000" y="5618163"/>
          <p14:tracePt t="201289" x="6015038" y="5618163"/>
          <p14:tracePt t="201301" x="6043613" y="5618163"/>
          <p14:tracePt t="201312" x="6091238" y="5618163"/>
          <p14:tracePt t="201315" x="6129338" y="5618163"/>
          <p14:tracePt t="201329" x="6148388" y="5618163"/>
          <p14:tracePt t="201345" x="6196013" y="5618163"/>
          <p14:tracePt t="201355" x="6205538" y="5618163"/>
          <p14:tracePt t="201855" x="6213475" y="5618163"/>
          <p14:tracePt t="201881" x="6223000" y="5618163"/>
          <p14:tracePt t="201905" x="6232525" y="5618163"/>
          <p14:tracePt t="201931" x="6242050" y="5618163"/>
          <p14:tracePt t="201951" x="6251575" y="5618163"/>
          <p14:tracePt t="201977" x="6261100" y="5618163"/>
          <p14:tracePt t="202233" x="6270625" y="5618163"/>
          <p14:tracePt t="203433" x="6280150" y="5618163"/>
          <p14:tracePt t="203453" x="6308725" y="5608638"/>
          <p14:tracePt t="203459" x="6327775" y="5600700"/>
          <p14:tracePt t="203469" x="6337300" y="5600700"/>
          <p14:tracePt t="203473" x="6337300" y="5591175"/>
          <p14:tracePt t="203483" x="6356350" y="5591175"/>
          <p14:tracePt t="203495" x="6365875" y="5591175"/>
          <p14:tracePt t="203499" x="6375400" y="5591175"/>
          <p14:tracePt t="203515" x="6384925" y="5591175"/>
          <p14:tracePt t="203555" x="6394450" y="5591175"/>
          <p14:tracePt t="203581" x="6403975" y="5591175"/>
          <p14:tracePt t="203591" x="6413500" y="5591175"/>
          <p14:tracePt t="203596" x="6423025" y="5591175"/>
          <p14:tracePt t="203605" x="6432550" y="5591175"/>
          <p14:tracePt t="203615" x="6450013" y="5591175"/>
          <p14:tracePt t="203621" x="6469063" y="5600700"/>
          <p14:tracePt t="203631" x="6497638" y="5608638"/>
          <p14:tracePt t="203635" x="6545263" y="5618163"/>
          <p14:tracePt t="203645" x="6564313" y="5627688"/>
          <p14:tracePt t="203655" x="6602413" y="5637213"/>
          <p14:tracePt t="203662" x="6621463" y="5637213"/>
          <p14:tracePt t="203671" x="6677025" y="5646738"/>
          <p14:tracePt t="203678" x="6762750" y="5665788"/>
          <p14:tracePt t="203687" x="6819900" y="5675313"/>
          <p14:tracePt t="203698" x="6867525" y="5675313"/>
          <p14:tracePt t="203701" x="6904038" y="5675313"/>
          <p14:tracePt t="203713" x="6961188" y="5675313"/>
          <p14:tracePt t="203715" x="7008813" y="5675313"/>
          <p14:tracePt t="203728" x="7037388" y="5675313"/>
          <p14:tracePt t="203737" x="7075488" y="5675313"/>
          <p14:tracePt t="203743" x="7121525" y="5675313"/>
          <p14:tracePt t="203751" x="7140575" y="5675313"/>
          <p14:tracePt t="203757" x="7159625" y="5675313"/>
          <p14:tracePt t="203767" x="7178675" y="5675313"/>
          <p14:tracePt t="203779" x="7188200" y="5675313"/>
          <p14:tracePt t="203913" x="7207250" y="5675313"/>
          <p14:tracePt t="203920" x="7226300" y="5675313"/>
          <p14:tracePt t="203931" x="7245350" y="5675313"/>
          <p14:tracePt t="203937" x="7273925" y="5675313"/>
          <p14:tracePt t="203945" x="7312025" y="5675313"/>
          <p14:tracePt t="203953" x="7339013" y="5675313"/>
          <p14:tracePt t="203957" x="7358063" y="5675313"/>
          <p14:tracePt t="203969" x="7386638" y="5675313"/>
          <p14:tracePt t="203980" x="7415213" y="5675313"/>
          <p14:tracePt t="203983" x="7434263" y="5675313"/>
          <p14:tracePt t="203995" x="7443788" y="5665788"/>
          <p14:tracePt t="203999" x="7462838" y="5665788"/>
          <p14:tracePt t="204019" x="7472363" y="5665788"/>
          <p14:tracePt t="204065" x="7453313" y="5665788"/>
          <p14:tracePt t="204075" x="7405688" y="5665788"/>
          <p14:tracePt t="204080" x="7348538" y="5665788"/>
          <p14:tracePt t="204089" x="7273925" y="5665788"/>
          <p14:tracePt t="204099" x="7216775" y="5665788"/>
          <p14:tracePt t="204105" x="7159625" y="5665788"/>
          <p14:tracePt t="204115" x="7121525" y="5665788"/>
          <p14:tracePt t="204119" x="7094538" y="5665788"/>
          <p14:tracePt t="204195" x="7140575" y="5665788"/>
          <p14:tracePt t="204201" x="7207250" y="5665788"/>
          <p14:tracePt t="204211" x="7264400" y="5665788"/>
          <p14:tracePt t="204221" x="7339013" y="5665788"/>
          <p14:tracePt t="204228" x="7415213" y="5665788"/>
          <p14:tracePt t="204235" x="7510463" y="5656263"/>
          <p14:tracePt t="204243" x="7558088" y="5637213"/>
          <p14:tracePt t="204251" x="7632700" y="5637213"/>
          <p14:tracePt t="204261" x="7708900" y="5637213"/>
          <p14:tracePt t="204265" x="7785100" y="5637213"/>
          <p14:tracePt t="204278" x="7831138" y="5637213"/>
          <p14:tracePt t="204281" x="7869238" y="5637213"/>
          <p14:tracePt t="204292" x="7878763" y="5637213"/>
          <p14:tracePt t="204301" x="7888288" y="5637213"/>
          <p14:tracePt t="204317" x="7897813" y="5637213"/>
          <p14:tracePt t="204346" x="7878763" y="5637213"/>
          <p14:tracePt t="204348" x="7840663" y="5637213"/>
          <p14:tracePt t="204357" x="7793038" y="5637213"/>
          <p14:tracePt t="204361" x="7737475" y="5637213"/>
          <p14:tracePt t="204373" x="7708900" y="5637213"/>
          <p14:tracePt t="204383" x="7661275" y="5637213"/>
          <p14:tracePt t="204387" x="7642225" y="5637213"/>
          <p14:tracePt t="204399" x="7632700" y="5637213"/>
          <p14:tracePt t="204403" x="7613650" y="5637213"/>
          <p14:tracePt t="204463" x="7632700" y="5637213"/>
          <p14:tracePt t="204468" x="7689850" y="5637213"/>
          <p14:tracePt t="204478" x="7756525" y="5637213"/>
          <p14:tracePt t="204483" x="7793038" y="5637213"/>
          <p14:tracePt t="204495" x="7850188" y="5637213"/>
          <p14:tracePt t="204503" x="7878763" y="5637213"/>
          <p14:tracePt t="204511" x="7926388" y="5637213"/>
          <p14:tracePt t="204519" x="7945438" y="5637213"/>
          <p14:tracePt t="204523" x="7964488" y="5637213"/>
          <p14:tracePt t="204573" x="7954963" y="5637213"/>
          <p14:tracePt t="204583" x="7907338" y="5637213"/>
          <p14:tracePt t="204589" x="7869238" y="5637213"/>
          <p14:tracePt t="204599" x="7793038" y="5637213"/>
          <p14:tracePt t="204603" x="7756525" y="5637213"/>
          <p14:tracePt t="204614" x="7680325" y="5637213"/>
          <p14:tracePt t="204623" x="7651750" y="5637213"/>
          <p14:tracePt t="204631" x="7632700" y="5637213"/>
          <p14:tracePt t="204639" x="7623175" y="5637213"/>
          <p14:tracePt t="204679" x="7642225" y="5637213"/>
          <p14:tracePt t="204685" x="7680325" y="5646738"/>
          <p14:tracePt t="204695" x="7747000" y="5646738"/>
          <p14:tracePt t="204705" x="7785100" y="5646738"/>
          <p14:tracePt t="204711" x="7840663" y="5646738"/>
          <p14:tracePt t="204719" x="7897813" y="5646738"/>
          <p14:tracePt t="204728" x="7954963" y="5646738"/>
          <p14:tracePt t="204735" x="8002588" y="5646738"/>
          <p14:tracePt t="204745" x="8029575" y="5646738"/>
          <p14:tracePt t="204751" x="8048625" y="5646738"/>
          <p14:tracePt t="204761" x="8067675" y="5646738"/>
          <p14:tracePt t="204805" x="8020050" y="5656263"/>
          <p14:tracePt t="204815" x="7954963" y="5656263"/>
          <p14:tracePt t="204828" x="7916863" y="5656263"/>
          <p14:tracePt t="204831" x="7888288" y="5656263"/>
          <p14:tracePt t="204843" x="7869238" y="5665788"/>
          <p14:tracePt t="204846" x="7859713" y="5665788"/>
          <p14:tracePt t="205153" x="7850188" y="5665788"/>
          <p14:tracePt t="205163" x="7840663" y="5665788"/>
          <p14:tracePt t="205169" x="7831138" y="5665788"/>
          <p14:tracePt t="205181" x="7802563" y="5665788"/>
          <p14:tracePt t="205183" x="7775575" y="5665788"/>
          <p14:tracePt t="205195" x="7718425" y="5665788"/>
          <p14:tracePt t="205205" x="7680325" y="5665788"/>
          <p14:tracePt t="205211" x="7623175" y="5665788"/>
          <p14:tracePt t="205219" x="7575550" y="5665788"/>
          <p14:tracePt t="205228" x="7539038" y="5665788"/>
          <p14:tracePt t="205235" x="7519988" y="5665788"/>
          <p14:tracePt t="205245" x="7491413" y="5665788"/>
          <p14:tracePt t="205249" x="7472363" y="5665788"/>
          <p14:tracePt t="205325" x="7500938" y="5665788"/>
          <p14:tracePt t="205331" x="7529513" y="5665788"/>
          <p14:tracePt t="205344" x="7566025" y="5665788"/>
          <p14:tracePt t="205345" x="7604125" y="5665788"/>
          <p14:tracePt t="205355" x="7651750" y="5665788"/>
          <p14:tracePt t="205365" x="7680325" y="5665788"/>
          <p14:tracePt t="205371" x="7737475" y="5665788"/>
          <p14:tracePt t="205382" x="7775575" y="5665788"/>
          <p14:tracePt t="205385" x="7821613" y="5665788"/>
          <p14:tracePt t="205398" x="7859713" y="5665788"/>
          <p14:tracePt t="205405" x="7888288" y="5665788"/>
          <p14:tracePt t="205411" x="7907338" y="5665788"/>
          <p14:tracePt t="205421" x="7916863" y="5665788"/>
          <p14:tracePt t="205428" x="7926388" y="5665788"/>
          <p14:tracePt t="205507" x="7916863" y="5665788"/>
          <p14:tracePt t="205529" x="7897813" y="5665788"/>
          <p14:tracePt t="205533" x="7888288" y="5665788"/>
          <p14:tracePt t="205557" x="7878763" y="5665788"/>
          <p14:tracePt t="206025" x="7869238" y="5684838"/>
          <p14:tracePt t="206031" x="7859713" y="5684838"/>
          <p14:tracePt t="207379" x="7859713" y="5646738"/>
          <p14:tracePt t="207389" x="7859713" y="5608638"/>
          <p14:tracePt t="207394" x="7859713" y="5562600"/>
          <p14:tracePt t="207403" x="7859713" y="5505450"/>
          <p14:tracePt t="207414" x="7859713" y="5448300"/>
          <p14:tracePt t="207419" x="7859713" y="5364163"/>
          <p14:tracePt t="207431" x="7859713" y="5287963"/>
          <p14:tracePt t="207433" x="7850188" y="5211763"/>
          <p14:tracePt t="207444" x="7821613" y="5127625"/>
          <p14:tracePt t="207453" x="7802563" y="5032375"/>
          <p14:tracePt t="207461" x="7793038" y="4918075"/>
          <p14:tracePt t="207469" x="7766050" y="4814888"/>
          <p14:tracePt t="207478" x="7727950" y="4664075"/>
          <p14:tracePt t="207485" x="7699375" y="4511675"/>
          <p14:tracePt t="207494" x="7651750" y="4351338"/>
          <p14:tracePt t="207499" x="7613650" y="4237038"/>
          <p14:tracePt t="207511" x="7566025" y="4133850"/>
          <p14:tracePt t="207516" x="7539038" y="4048125"/>
          <p14:tracePt t="207528" x="7510463" y="3954463"/>
          <p14:tracePt t="207535" x="7481888" y="3868738"/>
          <p14:tracePt t="207539" x="7472363" y="3773488"/>
          <p14:tracePt t="207549" x="7424738" y="3689350"/>
          <p14:tracePt t="207555" x="7405688" y="3622675"/>
          <p14:tracePt t="207565" x="7348538" y="3556000"/>
          <p14:tracePt t="207578" x="7312025" y="3490913"/>
          <p14:tracePt t="207581" x="7254875" y="3433763"/>
          <p14:tracePt t="207595" x="7188200" y="3376613"/>
          <p14:tracePt t="207605" x="7169150" y="3348038"/>
          <p14:tracePt t="207615" x="7150100" y="3338513"/>
          <p14:tracePt t="207621" x="7140575" y="3319463"/>
          <p14:tracePt t="207631" x="7121525" y="3302000"/>
          <p14:tracePt t="207635" x="7094538" y="3263900"/>
          <p14:tracePt t="207645" x="7085013" y="3244850"/>
          <p14:tracePt t="207655" x="7065963" y="3225800"/>
          <p14:tracePt t="207661" x="7046913" y="3197225"/>
          <p14:tracePt t="207671" x="7037388" y="3178175"/>
          <p14:tracePt t="207678" x="7037388" y="3168650"/>
          <p14:tracePt t="207685" x="7027863" y="3159125"/>
          <p14:tracePt t="207697" x="7018338" y="3149600"/>
          <p14:tracePt t="207701" x="7008813" y="3130550"/>
          <p14:tracePt t="207831" x="7027863" y="3130550"/>
          <p14:tracePt t="207837" x="7046913" y="3140075"/>
          <p14:tracePt t="207848" x="7065963" y="3149600"/>
          <p14:tracePt t="207858" x="7065963" y="3159125"/>
          <p14:tracePt t="207864" x="7085013" y="3168650"/>
          <p14:tracePt t="207878" x="7094538" y="3178175"/>
          <p14:tracePt t="207887" x="7104063" y="3187700"/>
          <p14:tracePt t="207903" x="7104063" y="3197225"/>
          <p14:tracePt t="207917" x="7104063" y="3206750"/>
          <p14:tracePt t="208477" x="7104063" y="3216275"/>
          <p14:tracePt t="208483" x="7121525" y="3244850"/>
          <p14:tracePt t="208494" x="7150100" y="3273425"/>
          <p14:tracePt t="208503" x="7197725" y="3348038"/>
          <p14:tracePt t="208507" x="7254875" y="3452813"/>
          <p14:tracePt t="208517" x="7339013" y="3594100"/>
          <p14:tracePt t="208523" x="7434263" y="3756025"/>
          <p14:tracePt t="208533" x="7510463" y="3916363"/>
          <p14:tracePt t="208544" x="7604125" y="4067175"/>
          <p14:tracePt t="208549" x="7680325" y="4229100"/>
          <p14:tracePt t="208560" x="7747000" y="4370388"/>
          <p14:tracePt t="208564" x="7775575" y="4521200"/>
          <p14:tracePt t="208573" x="7793038" y="4673600"/>
          <p14:tracePt t="208583" x="7793038" y="4824413"/>
          <p14:tracePt t="208589" x="7785100" y="4994275"/>
          <p14:tracePt t="208599" x="7737475" y="5118100"/>
          <p14:tracePt t="208603" x="7680325" y="5230813"/>
          <p14:tracePt t="208614" x="7623175" y="5316538"/>
          <p14:tracePt t="208623" x="7566025" y="5400675"/>
          <p14:tracePt t="208630" x="7491413" y="5476875"/>
          <p14:tracePt t="208639" x="7443788" y="5543550"/>
          <p14:tracePt t="208646" x="7377113" y="5600700"/>
          <p14:tracePt t="208653" x="7312025" y="5618163"/>
          <p14:tracePt t="208665" x="7264400" y="5656263"/>
          <p14:tracePt t="208669" x="7207250" y="5694363"/>
          <p14:tracePt t="208680" x="7150100" y="5703888"/>
          <p14:tracePt t="208685" x="7085013" y="5732463"/>
          <p14:tracePt t="208697" x="7018338" y="5761038"/>
          <p14:tracePt t="208705" x="6951663" y="5799138"/>
          <p14:tracePt t="208710" x="6923088" y="5808663"/>
          <p14:tracePt t="208719" x="6867525" y="5818188"/>
          <p14:tracePt t="208727" x="6800850" y="5835650"/>
          <p14:tracePt t="208735" x="6753225" y="5854700"/>
          <p14:tracePt t="208747" x="6705600" y="5883275"/>
          <p14:tracePt t="208749" x="6667500" y="5883275"/>
          <p14:tracePt t="208760" x="6650038" y="5892800"/>
          <p14:tracePt t="208765" x="6630988" y="5902325"/>
          <p14:tracePt t="208777" x="6611938" y="5902325"/>
          <p14:tracePt t="210465" x="6602413" y="5911850"/>
          <p14:tracePt t="210477" x="6573838" y="5921375"/>
          <p14:tracePt t="210485" x="6516688" y="5921375"/>
          <p14:tracePt t="210489" x="6450013" y="5940425"/>
          <p14:tracePt t="210501" x="6375400" y="5959475"/>
          <p14:tracePt t="210505" x="6299200" y="5959475"/>
          <p14:tracePt t="210515" x="6205538" y="5959475"/>
          <p14:tracePt t="210527" x="6129338" y="5959475"/>
          <p14:tracePt t="210532" x="6024563" y="5969000"/>
          <p14:tracePt t="210544" x="5930900" y="5969000"/>
          <p14:tracePt t="210547" x="5835650" y="5969000"/>
          <p14:tracePt t="210555" x="5741988" y="5969000"/>
          <p14:tracePt t="210565" x="5665788" y="5969000"/>
          <p14:tracePt t="210571" x="5599113" y="5969000"/>
          <p14:tracePt t="210582" x="5541963" y="5959475"/>
          <p14:tracePt t="210585" x="5476875" y="5930900"/>
          <p14:tracePt t="210597" x="5410200" y="5902325"/>
          <p14:tracePt t="210610" x="5343525" y="5864225"/>
          <p14:tracePt t="210612" x="5268913" y="5835650"/>
          <p14:tracePt t="210621" x="5183188" y="5827713"/>
          <p14:tracePt t="210627" x="5126038" y="5827713"/>
          <p14:tracePt t="210637" x="5051425" y="5808663"/>
          <p14:tracePt t="210647" x="4984750" y="5808663"/>
          <p14:tracePt t="210651" x="4927600" y="5808663"/>
          <p14:tracePt t="210661" x="4870450" y="5808663"/>
          <p14:tracePt t="210667" x="4833938" y="5808663"/>
          <p14:tracePt t="210677" x="4738688" y="5808663"/>
          <p14:tracePt t="210687" x="4700588" y="5808663"/>
          <p14:tracePt t="210694" x="4652963" y="5808663"/>
          <p14:tracePt t="210703" x="4616450" y="5808663"/>
          <p14:tracePt t="210710" x="4568825" y="5808663"/>
          <p14:tracePt t="210717" x="4492625" y="5827713"/>
          <p14:tracePt t="210727" x="4464050" y="5827713"/>
          <p14:tracePt t="210733" x="4406900" y="5827713"/>
          <p14:tracePt t="210744" x="4351338" y="5835650"/>
          <p14:tracePt t="210747" x="4303713" y="5845175"/>
          <p14:tracePt t="210760" x="4265613" y="5845175"/>
          <p14:tracePt t="210767" x="4217988" y="5845175"/>
          <p14:tracePt t="210775" x="4162425" y="5845175"/>
          <p14:tracePt t="210783" x="4124325" y="5845175"/>
          <p14:tracePt t="210787" x="4076700" y="5845175"/>
          <p14:tracePt t="210799" x="4019550" y="5845175"/>
          <p14:tracePt t="210809" x="3962400" y="5845175"/>
          <p14:tracePt t="210814" x="3925888" y="5845175"/>
          <p14:tracePt t="210823" x="3887788" y="5845175"/>
          <p14:tracePt t="210827" x="3868738" y="5845175"/>
          <p14:tracePt t="210837" x="3859213" y="5845175"/>
          <p14:tracePt t="210849" x="3849688" y="5845175"/>
          <p14:tracePt t="210853" x="3830638" y="5845175"/>
          <p14:tracePt t="210864" x="3821113" y="5845175"/>
          <p14:tracePt t="210880" x="3811588" y="5845175"/>
          <p14:tracePt t="210894" x="3802063" y="5845175"/>
          <p14:tracePt t="210903" x="3783013" y="5845175"/>
          <p14:tracePt t="210910" x="3773488" y="5845175"/>
          <p14:tracePt t="210919" x="3754438" y="5845175"/>
          <p14:tracePt t="210930" x="3708400" y="5845175"/>
          <p14:tracePt t="210933" x="3689350" y="5845175"/>
          <p14:tracePt t="210944" x="3670300" y="5845175"/>
          <p14:tracePt t="210949" x="3613150" y="5835650"/>
          <p14:tracePt t="210960" x="3575050" y="5835650"/>
          <p14:tracePt t="210969" x="3498850" y="5835650"/>
          <p14:tracePt t="210977" x="3424238" y="5835650"/>
          <p14:tracePt t="210985" x="3309938" y="5835650"/>
          <p14:tracePt t="210989" x="3197225" y="5835650"/>
          <p14:tracePt t="210999" x="3063875" y="5835650"/>
          <p14:tracePt t="211010" x="2932113" y="5818188"/>
          <p14:tracePt t="211015" x="2846388" y="5818188"/>
          <p14:tracePt t="211027" x="2695575" y="5808663"/>
          <p14:tracePt t="211030" x="2638425" y="5789613"/>
          <p14:tracePt t="211039" x="2535238" y="5761038"/>
          <p14:tracePt t="211049" x="2439988" y="5761038"/>
          <p14:tracePt t="211055" x="2346325" y="5732463"/>
          <p14:tracePt t="211065" x="2232025" y="5732463"/>
          <p14:tracePt t="211071" x="2024063" y="5722938"/>
          <p14:tracePt t="211081" x="1873250" y="5703888"/>
          <p14:tracePt t="211094" x="1711325" y="5684838"/>
          <p14:tracePt t="211097" x="1598613" y="5675313"/>
          <p14:tracePt t="211105" x="1484313" y="5656263"/>
          <p14:tracePt t="211114" x="1409700" y="5646738"/>
          <p14:tracePt t="211121" x="1362075" y="5646738"/>
          <p14:tracePt t="211131" x="1314450" y="5637213"/>
          <p14:tracePt t="211135" x="1304925" y="5637213"/>
          <p14:tracePt t="211147" x="1295400" y="5627688"/>
          <p14:tracePt t="211257" x="1304925" y="5627688"/>
          <p14:tracePt t="211267" x="1314450" y="5627688"/>
          <p14:tracePt t="211271" x="1333500" y="5627688"/>
          <p14:tracePt t="211281" x="1419225" y="5637213"/>
          <p14:tracePt t="211294" x="1522413" y="5656263"/>
          <p14:tracePt t="211297" x="1674813" y="5656263"/>
          <p14:tracePt t="211309" x="1873250" y="5656263"/>
          <p14:tracePt t="211314" x="2062163" y="5665788"/>
          <p14:tracePt t="211323" x="2298700" y="5665788"/>
          <p14:tracePt t="211333" x="2506663" y="5684838"/>
          <p14:tracePt t="211345" x="2686050" y="5684838"/>
          <p14:tracePt t="211348" x="2894013" y="5684838"/>
          <p14:tracePt t="211353" x="3063875" y="5684838"/>
          <p14:tracePt t="211364" x="3235325" y="5684838"/>
          <p14:tracePt t="211373" x="3386138" y="5684838"/>
          <p14:tracePt t="211377" x="3536950" y="5684838"/>
          <p14:tracePt t="211387" x="3651250" y="5684838"/>
          <p14:tracePt t="211394" x="3763963" y="5684838"/>
          <p14:tracePt t="211403" x="3840163" y="5684838"/>
          <p14:tracePt t="211414" x="3916363" y="5684838"/>
          <p14:tracePt t="211419" x="3971925" y="5684838"/>
          <p14:tracePt t="211430" x="4019550" y="5684838"/>
          <p14:tracePt t="211433" x="4057650" y="5684838"/>
          <p14:tracePt t="211444" x="4095750" y="5684838"/>
          <p14:tracePt t="211453" x="4124325" y="5684838"/>
          <p14:tracePt t="211460" x="4162425" y="5684838"/>
          <p14:tracePt t="211469" x="4189413" y="5684838"/>
          <p14:tracePt t="211473" x="4208463" y="5684838"/>
          <p14:tracePt t="211483" x="4246563" y="5684838"/>
          <p14:tracePt t="211494" x="4265613" y="5684838"/>
          <p14:tracePt t="211499" x="4294188" y="5694363"/>
          <p14:tracePt t="211511" x="4303713" y="5703888"/>
          <p14:tracePt t="211514" x="4313238" y="5703888"/>
          <p14:tracePt t="211523" x="4322763" y="5713413"/>
          <p14:tracePt t="211533" x="4332288" y="5713413"/>
          <p14:tracePt t="211539" x="4341813" y="5722938"/>
          <p14:tracePt t="211549" x="4351338" y="5722938"/>
          <p14:tracePt t="211555" x="4360863" y="5722938"/>
          <p14:tracePt t="211565" x="4370388" y="5732463"/>
          <p14:tracePt t="211597" x="4341813" y="5732463"/>
          <p14:tracePt t="211605" x="4313238" y="5732463"/>
          <p14:tracePt t="211615" x="4265613" y="5732463"/>
          <p14:tracePt t="211620" x="4179888" y="5741988"/>
          <p14:tracePt t="211630" x="4124325" y="5741988"/>
          <p14:tracePt t="211635" x="4076700" y="5741988"/>
          <p14:tracePt t="211647" x="3990975" y="5741988"/>
          <p14:tracePt t="211655" x="3878263" y="5741988"/>
          <p14:tracePt t="211661" x="3744913" y="5741988"/>
          <p14:tracePt t="211671" x="3594100" y="5741988"/>
          <p14:tracePt t="211677" x="3443288" y="5741988"/>
          <p14:tracePt t="211685" x="3254375" y="5741988"/>
          <p14:tracePt t="211697" x="3082925" y="5741988"/>
          <p14:tracePt t="211701" x="2894013" y="5732463"/>
          <p14:tracePt t="211712" x="2781300" y="5732463"/>
          <p14:tracePt t="211715" x="2592388" y="5722938"/>
          <p14:tracePt t="211727" x="2420938" y="5684838"/>
          <p14:tracePt t="211735" x="2289175" y="5675313"/>
          <p14:tracePt t="211744" x="2174875" y="5656263"/>
          <p14:tracePt t="211751" x="2071688" y="5646738"/>
          <p14:tracePt t="211760" x="1995488" y="5627688"/>
          <p14:tracePt t="211767" x="1966913" y="5627688"/>
          <p14:tracePt t="211777" x="1928813" y="5618163"/>
          <p14:tracePt t="211794" x="1928813" y="5608638"/>
          <p14:tracePt t="211847" x="1947863" y="5600700"/>
          <p14:tracePt t="211858" x="2014538" y="5591175"/>
          <p14:tracePt t="211863" x="2052638" y="5591175"/>
          <p14:tracePt t="211873" x="2128838" y="5581650"/>
          <p14:tracePt t="211877" x="2203450" y="5581650"/>
          <p14:tracePt t="211887" x="2317750" y="5581650"/>
          <p14:tracePt t="211897" x="2430463" y="5562600"/>
          <p14:tracePt t="211903" x="2582863" y="5553075"/>
          <p14:tracePt t="211914" x="2714625" y="5553075"/>
          <p14:tracePt t="211917" x="2874963" y="5534025"/>
          <p14:tracePt t="211927" x="3017838" y="5534025"/>
          <p14:tracePt t="211937" x="3168650" y="5534025"/>
          <p14:tracePt t="211944" x="3281363" y="5534025"/>
          <p14:tracePt t="211953" x="3386138" y="5534025"/>
          <p14:tracePt t="211960" x="3462338" y="5534025"/>
          <p14:tracePt t="211967" x="3517900" y="5534025"/>
          <p14:tracePt t="211977" x="3546475" y="5534025"/>
          <p14:tracePt t="211983" x="3556000" y="5534025"/>
          <p14:tracePt t="211994" x="3565525" y="5534025"/>
          <p14:tracePt t="212033" x="3536950" y="5534025"/>
          <p14:tracePt t="212039" x="3517900" y="5534025"/>
          <p14:tracePt t="212049" x="3452813" y="5553075"/>
          <p14:tracePt t="212061" x="3367088" y="5562600"/>
          <p14:tracePt t="212065" x="3254375" y="5562600"/>
          <p14:tracePt t="212077" x="3140075" y="5581650"/>
          <p14:tracePt t="212081" x="3027363" y="5581650"/>
          <p14:tracePt t="212089" x="2894013" y="5581650"/>
          <p14:tracePt t="212099" x="2762250" y="5591175"/>
          <p14:tracePt t="212103" x="2647950" y="5591175"/>
          <p14:tracePt t="212115" x="2573338" y="5591175"/>
          <p14:tracePt t="212119" x="2459038" y="5591175"/>
          <p14:tracePt t="212131" x="2355850" y="5591175"/>
          <p14:tracePt t="212139" x="2279650" y="5608638"/>
          <p14:tracePt t="212147" x="2241550" y="5608638"/>
          <p14:tracePt t="212155" x="2203450" y="5608638"/>
          <p14:tracePt t="212160" x="2193925" y="5608638"/>
          <p14:tracePt t="212212" x="2232025" y="5627688"/>
          <p14:tracePt t="212221" x="2298700" y="5637213"/>
          <p14:tracePt t="212227" x="2401888" y="5637213"/>
          <p14:tracePt t="212235" x="2535238" y="5637213"/>
          <p14:tracePt t="212244" x="2695575" y="5637213"/>
          <p14:tracePt t="212251" x="2884488" y="5627688"/>
          <p14:tracePt t="212261" x="3092450" y="5608638"/>
          <p14:tracePt t="212265" x="3300413" y="5600700"/>
          <p14:tracePt t="212277" x="3471863" y="5600700"/>
          <p14:tracePt t="212281" x="3622675" y="5600700"/>
          <p14:tracePt t="212294" x="3735388" y="5600700"/>
          <p14:tracePt t="212301" x="3792538" y="5600700"/>
          <p14:tracePt t="212311" x="3830638" y="5600700"/>
          <p14:tracePt t="212347" x="3821113" y="5600700"/>
          <p14:tracePt t="212360" x="3763963" y="5600700"/>
          <p14:tracePt t="212363" x="3651250" y="5600700"/>
          <p14:tracePt t="212371" x="3527425" y="5600700"/>
          <p14:tracePt t="212381" x="3395663" y="5600700"/>
          <p14:tracePt t="212387" x="3281363" y="5600700"/>
          <p14:tracePt t="212398" x="3149600" y="5618163"/>
          <p14:tracePt t="212401" x="3036888" y="5618163"/>
          <p14:tracePt t="212413" x="2960688" y="5618163"/>
          <p14:tracePt t="212423" x="2894013" y="5627688"/>
          <p14:tracePt t="212427" x="2874963" y="5637213"/>
          <p14:tracePt t="212477" x="2884488" y="5646738"/>
          <p14:tracePt t="212483" x="2960688" y="5646738"/>
          <p14:tracePt t="212493" x="3036888" y="5646738"/>
          <p14:tracePt t="212503" x="3111500" y="5646738"/>
          <p14:tracePt t="212510" x="3225800" y="5646738"/>
          <p14:tracePt t="212517" x="3348038" y="5646738"/>
          <p14:tracePt t="212523" x="3424238" y="5646738"/>
          <p14:tracePt t="212533" x="3536950" y="5627688"/>
          <p14:tracePt t="212544" x="3670300" y="5618163"/>
          <p14:tracePt t="212549" x="3783013" y="5600700"/>
          <p14:tracePt t="212560" x="3887788" y="5600700"/>
          <p14:tracePt t="212563" x="3944938" y="5600700"/>
          <p14:tracePt t="212573" x="3971925" y="5600700"/>
          <p14:tracePt t="212613" x="3944938" y="5600700"/>
          <p14:tracePt t="212623" x="3906838" y="5600700"/>
          <p14:tracePt t="212630" x="3840163" y="5600700"/>
          <p14:tracePt t="212639" x="3783013" y="5618163"/>
          <p14:tracePt t="212644" x="3698875" y="5627688"/>
          <p14:tracePt t="212653" x="3622675" y="5627688"/>
          <p14:tracePt t="212665" x="3546475" y="5637213"/>
          <p14:tracePt t="212669" x="3490913" y="5637213"/>
          <p14:tracePt t="212680" x="3443288" y="5646738"/>
          <p14:tracePt t="212685" x="3414713" y="5646738"/>
          <p14:tracePt t="212697" x="3386138" y="5646738"/>
          <p14:tracePt t="212705" x="3376613" y="5646738"/>
          <p14:tracePt t="212710" x="3367088" y="5646738"/>
          <p14:tracePt t="212719" x="3357563" y="5646738"/>
          <p14:tracePt t="212749" x="3367088" y="5656263"/>
          <p14:tracePt t="212760" x="3395663" y="5656263"/>
          <p14:tracePt t="212765" x="3452813" y="5656263"/>
          <p14:tracePt t="212777" x="3527425" y="5656263"/>
          <p14:tracePt t="212785" x="3575050" y="5656263"/>
          <p14:tracePt t="212794" x="3660775" y="5656263"/>
          <p14:tracePt t="212801" x="3754438" y="5656263"/>
          <p14:tracePt t="212805" x="3878263" y="5646738"/>
          <p14:tracePt t="212815" x="3971925" y="5646738"/>
          <p14:tracePt t="212827" x="4029075" y="5646738"/>
          <p14:tracePt t="212831" x="4067175" y="5646738"/>
          <p14:tracePt t="212844" x="4086225" y="5646738"/>
          <p14:tracePt t="212865" x="4057650" y="5646738"/>
          <p14:tracePt t="212871" x="4000500" y="5646738"/>
          <p14:tracePt t="212881" x="3878263" y="5646738"/>
          <p14:tracePt t="212885" x="3802063" y="5646738"/>
          <p14:tracePt t="212897" x="3670300" y="5646738"/>
          <p14:tracePt t="212910" x="3471863" y="5646738"/>
          <p14:tracePt t="212912" x="3338513" y="5646738"/>
          <p14:tracePt t="212921" x="3206750" y="5646738"/>
          <p14:tracePt t="212927" x="3121025" y="5646738"/>
          <p14:tracePt t="212937" x="3092450" y="5646738"/>
          <p14:tracePt t="212947" x="3073400" y="5646738"/>
          <p14:tracePt t="212951" x="3063875" y="5646738"/>
          <p14:tracePt t="212979" x="3073400" y="5646738"/>
          <p14:tracePt t="212987" x="3121025" y="5646738"/>
          <p14:tracePt t="212994" x="3225800" y="5646738"/>
          <p14:tracePt t="213001" x="3357563" y="5637213"/>
          <p14:tracePt t="213010" x="3490913" y="5627688"/>
          <p14:tracePt t="213017" x="3641725" y="5608638"/>
          <p14:tracePt t="213028" x="3792538" y="5600700"/>
          <p14:tracePt t="213033" x="3925888" y="5600700"/>
          <p14:tracePt t="213044" x="4019550" y="5581650"/>
          <p14:tracePt t="213047" x="4086225" y="5581650"/>
          <p14:tracePt t="213060" x="4114800" y="5581650"/>
          <p14:tracePt t="213067" x="4133850" y="5581650"/>
          <p14:tracePt t="213107" x="4133850" y="5572125"/>
          <p14:tracePt t="213113" x="4124325" y="5572125"/>
          <p14:tracePt t="213124" x="4114800" y="5572125"/>
          <p14:tracePt t="213127" x="4095750" y="5572125"/>
          <p14:tracePt t="213139" x="4067175" y="5572125"/>
          <p14:tracePt t="213149" x="4057650" y="5572125"/>
          <p14:tracePt t="213153" x="4029075" y="5572125"/>
          <p14:tracePt t="213169" x="4010025" y="5572125"/>
          <p14:tracePt t="213180" x="4000500" y="5572125"/>
          <p14:tracePt t="213189" x="3981450" y="5572125"/>
          <p14:tracePt t="213193" x="3952875" y="5572125"/>
          <p14:tracePt t="213203" x="3935413" y="5572125"/>
          <p14:tracePt t="213210" x="3916363" y="5572125"/>
          <p14:tracePt t="213219" x="3887788" y="5581650"/>
          <p14:tracePt t="213231" x="3840163" y="5600700"/>
          <p14:tracePt t="213233" x="3821113" y="5608638"/>
          <p14:tracePt t="213247" x="3792538" y="5618163"/>
          <p14:tracePt t="213249" x="3754438" y="5627688"/>
          <p14:tracePt t="213261" x="3725863" y="5637213"/>
          <p14:tracePt t="213269" x="3708400" y="5637213"/>
          <p14:tracePt t="213277" x="3679825" y="5646738"/>
          <p14:tracePt t="213285" x="3651250" y="5656263"/>
          <p14:tracePt t="213289" x="3632200" y="5665788"/>
          <p14:tracePt t="213299" x="3594100" y="5675313"/>
          <p14:tracePt t="213310" x="3565525" y="5703888"/>
          <p14:tracePt t="213316" x="3546475" y="5703888"/>
          <p14:tracePt t="213327" x="3527425" y="5713413"/>
          <p14:tracePt t="213330" x="3508375" y="5722938"/>
          <p14:tracePt t="213339" x="3490913" y="5722938"/>
          <p14:tracePt t="213351" x="3471863" y="5732463"/>
          <p14:tracePt t="213355" x="3462338" y="5732463"/>
          <p14:tracePt t="213365" x="3443288" y="5732463"/>
          <p14:tracePt t="213369" x="3414713" y="5751513"/>
          <p14:tracePt t="213382" x="3405188" y="5751513"/>
          <p14:tracePt t="213394" x="3376613" y="5751513"/>
          <p14:tracePt t="213397" x="3348038" y="5751513"/>
          <p14:tracePt t="213405" x="3328988" y="5751513"/>
          <p14:tracePt t="213413" x="3300413" y="5751513"/>
          <p14:tracePt t="213421" x="3168650" y="5761038"/>
          <p14:tracePt t="213431" x="3073400" y="5761038"/>
          <p14:tracePt t="213435" x="2979738" y="5761038"/>
          <p14:tracePt t="213447" x="2874963" y="5761038"/>
          <p14:tracePt t="213451" x="2781300" y="5761038"/>
          <p14:tracePt t="213462" x="2743200" y="5761038"/>
          <p14:tracePt t="213471" x="2619375" y="5732463"/>
          <p14:tracePt t="213477" x="2525713" y="5732463"/>
          <p14:tracePt t="213485" x="2411413" y="5703888"/>
          <p14:tracePt t="213494" x="2346325" y="5684838"/>
          <p14:tracePt t="213501" x="2270125" y="5675313"/>
          <p14:tracePt t="213513" x="2146300" y="5646738"/>
          <p14:tracePt t="213517" x="2071688" y="5618163"/>
          <p14:tracePt t="213527" x="1966913" y="5572125"/>
          <p14:tracePt t="213531" x="1882775" y="5543550"/>
          <p14:tracePt t="213544" x="1816100" y="5505450"/>
          <p14:tracePt t="213551" x="1768475" y="5467350"/>
          <p14:tracePt t="213560" x="1701800" y="5448300"/>
          <p14:tracePt t="213567" x="1665288" y="5419725"/>
          <p14:tracePt t="213571" x="1627188" y="5410200"/>
          <p14:tracePt t="213581" x="1579563" y="5372100"/>
          <p14:tracePt t="213593" x="1531938" y="5354638"/>
          <p14:tracePt t="213597" x="1484313" y="5326063"/>
          <p14:tracePt t="213610" x="1438275" y="5307013"/>
          <p14:tracePt t="213613" x="1371600" y="5268913"/>
          <p14:tracePt t="213624" x="1343025" y="5240338"/>
          <p14:tracePt t="213633" x="1295400" y="5221288"/>
          <p14:tracePt t="213637" x="1266825" y="5211763"/>
          <p14:tracePt t="213647" x="1239838" y="5192713"/>
          <p14:tracePt t="213653" x="1230313" y="5192713"/>
          <p14:tracePt t="213664" x="1211263" y="5183188"/>
          <p14:tracePt t="213673" x="1192213" y="5164138"/>
          <p14:tracePt t="213677" x="1182688" y="5154613"/>
          <p14:tracePt t="213689" x="1182688" y="5137150"/>
          <p14:tracePt t="213694" x="1182688" y="5127625"/>
          <p14:tracePt t="213703" x="1182688" y="5118100"/>
          <p14:tracePt t="213714" x="1182688" y="5108575"/>
          <p14:tracePt t="213717" x="1182688" y="5099050"/>
          <p14:tracePt t="213730" x="1211263" y="5051425"/>
          <p14:tracePt t="213733" x="1239838" y="5013325"/>
          <p14:tracePt t="213744" x="1247775" y="4994275"/>
          <p14:tracePt t="213753" x="1266825" y="4975225"/>
          <p14:tracePt t="213760" x="1276350" y="4956175"/>
          <p14:tracePt t="213769" x="1285875" y="4937125"/>
          <p14:tracePt t="213773" x="1295400" y="4927600"/>
          <p14:tracePt t="213783" x="1314450" y="4900613"/>
          <p14:tracePt t="213796" x="1323975" y="4891088"/>
          <p14:tracePt t="213799" x="1343025" y="4872038"/>
          <p14:tracePt t="213810" x="1352550" y="4862513"/>
          <p14:tracePt t="213813" x="1362075" y="4862513"/>
          <p14:tracePt t="213823" x="1371600" y="4852988"/>
          <p14:tracePt t="213833" x="1381125" y="4852988"/>
          <p14:tracePt t="213839" x="1390650" y="4843463"/>
          <p14:tracePt t="213849" x="1400175" y="4833938"/>
          <p14:tracePt t="213855" x="1428750" y="4824413"/>
          <p14:tracePt t="213876" x="1438275" y="4814888"/>
          <p14:tracePt t="213880" x="1457325" y="4805363"/>
          <p14:tracePt t="213889" x="1466850" y="4805363"/>
          <p14:tracePt t="213897" x="1474788" y="4795838"/>
          <p14:tracePt t="213905" x="1493838" y="4786313"/>
          <p14:tracePt t="213915" x="1503363" y="4776788"/>
          <p14:tracePt t="213919" x="1531938" y="4767263"/>
          <p14:tracePt t="213930" x="1541463" y="4767263"/>
          <p14:tracePt t="213935" x="1550988" y="4767263"/>
          <p14:tracePt t="213946" x="1579563" y="4757738"/>
          <p14:tracePt t="213955" x="1589088" y="4748213"/>
          <p14:tracePt t="213963" x="1598613" y="4748213"/>
          <p14:tracePt t="213971" x="1617663" y="4748213"/>
          <p14:tracePt t="213976" x="1646238" y="4738688"/>
          <p14:tracePt t="213985" x="1655763" y="4738688"/>
          <p14:tracePt t="213997" x="1701800" y="4729163"/>
          <p14:tracePt t="214001" x="1749425" y="4729163"/>
          <p14:tracePt t="214013" x="1778000" y="4729163"/>
          <p14:tracePt t="214015" x="1835150" y="4729163"/>
          <p14:tracePt t="214027" x="1892300" y="4729163"/>
          <p14:tracePt t="214035" x="1919288" y="4729163"/>
          <p14:tracePt t="214043" x="1995488" y="4710113"/>
          <p14:tracePt t="214051" x="2052638" y="4710113"/>
          <p14:tracePt t="214060" x="2128838" y="4700588"/>
          <p14:tracePt t="214067" x="2174875" y="4700588"/>
          <p14:tracePt t="214079" x="2308225" y="4700588"/>
          <p14:tracePt t="214081" x="2327275" y="4691063"/>
          <p14:tracePt t="214094" x="2336800" y="4691063"/>
          <p14:tracePt t="214097" x="2346325" y="4691063"/>
          <p14:tracePt t="214110" x="2355850" y="4691063"/>
          <p14:tracePt t="214187" x="2365375" y="4691063"/>
          <p14:tracePt t="214198" x="2392363" y="4691063"/>
          <p14:tracePt t="214203" x="2401888" y="4691063"/>
          <p14:tracePt t="214213" x="2420938" y="4691063"/>
          <p14:tracePt t="214217" x="2439988" y="4691063"/>
          <p14:tracePt t="214227" x="2449513" y="4691063"/>
          <p14:tracePt t="214237" x="2478088" y="4691063"/>
          <p14:tracePt t="214253" x="2487613" y="4691063"/>
          <p14:tracePt t="214260" x="2497138" y="4691063"/>
          <p14:tracePt t="214269" x="2506663" y="4691063"/>
          <p14:tracePt t="214615" x="2497138" y="4691063"/>
          <p14:tracePt t="214661" x="2487613" y="4691063"/>
          <p14:tracePt t="214711" x="2478088" y="4691063"/>
          <p14:tracePt t="214721" x="2468563" y="4691063"/>
          <p14:tracePt t="214727" x="2459038" y="4691063"/>
          <p14:tracePt t="214743" x="2449513" y="4691063"/>
          <p14:tracePt t="214753" x="2439988" y="4691063"/>
          <p14:tracePt t="214767" x="2430463" y="4691063"/>
          <p14:tracePt t="214777" x="2420938" y="4691063"/>
          <p14:tracePt t="214794" x="2401888" y="4700588"/>
          <p14:tracePt t="214811" x="2392363" y="4700588"/>
          <p14:tracePt t="214817" x="2382838" y="4700588"/>
          <p14:tracePt t="214833" x="2373313" y="4700588"/>
          <p14:tracePt t="215065" x="2382838" y="4700588"/>
          <p14:tracePt t="215141" x="2365375" y="4700588"/>
          <p14:tracePt t="215145" x="2355850" y="4700588"/>
          <p14:tracePt t="215155" x="2346325" y="4700588"/>
          <p14:tracePt t="215165" x="2336800" y="4700588"/>
          <p14:tracePt t="215171" x="2327275" y="4700588"/>
          <p14:tracePt t="215181" x="2317750" y="4700588"/>
          <p14:tracePt t="218879" x="2308225" y="4700588"/>
          <p14:tracePt t="218889" x="2260600" y="4719638"/>
          <p14:tracePt t="218895" x="2232025" y="4719638"/>
          <p14:tracePt t="218903" x="2203450" y="4729163"/>
          <p14:tracePt t="218909" x="2174875" y="4729163"/>
          <p14:tracePt t="218919" x="2138363" y="4729163"/>
          <p14:tracePt t="218929" x="2109788" y="4729163"/>
          <p14:tracePt t="218933" x="2090738" y="4729163"/>
          <p14:tracePt t="218973" x="2090738" y="4719638"/>
          <p14:tracePt t="218985" x="2090738" y="4710113"/>
          <p14:tracePt t="218989" x="2081213" y="4691063"/>
          <p14:tracePt t="218999" x="2081213" y="4673600"/>
          <p14:tracePt t="219009" x="2081213" y="4645025"/>
          <p14:tracePt t="219015" x="2081213" y="4616450"/>
          <p14:tracePt t="219026" x="2081213" y="4606925"/>
          <p14:tracePt t="219029" x="2081213" y="4568825"/>
          <p14:tracePt t="219040" x="2081213" y="4549775"/>
          <p14:tracePt t="219049" x="2081213" y="4521200"/>
          <p14:tracePt t="219055" x="2081213" y="4492625"/>
          <p14:tracePt t="219065" x="2081213" y="4473575"/>
          <p14:tracePt t="219069" x="2081213" y="4456113"/>
          <p14:tracePt t="219080" x="2081213" y="4437063"/>
          <p14:tracePt t="219090" x="2081213" y="4408488"/>
          <p14:tracePt t="219096" x="2081213" y="4398963"/>
          <p14:tracePt t="219105" x="2081213" y="4370388"/>
          <p14:tracePt t="219112" x="2081213" y="4351338"/>
          <p14:tracePt t="219121" x="2081213" y="4313238"/>
          <p14:tracePt t="219131" x="2081213" y="4294188"/>
          <p14:tracePt t="219135" x="2081213" y="4275138"/>
          <p14:tracePt t="219151" x="2081213" y="4246563"/>
          <p14:tracePt t="219163" x="2081213" y="4237038"/>
          <p14:tracePt t="219171" x="2090738" y="4219575"/>
          <p14:tracePt t="219176" x="2090738" y="4200525"/>
          <p14:tracePt t="219185" x="2090738" y="4191000"/>
          <p14:tracePt t="219201" x="2090738" y="4181475"/>
          <p14:tracePt t="219215" x="2090738" y="4171950"/>
          <p14:tracePt t="219243" x="2100263" y="4171950"/>
          <p14:tracePt t="219267" x="2109788" y="4171950"/>
          <p14:tracePt t="219271" x="2109788" y="4162425"/>
          <p14:tracePt t="219281" x="2119313" y="4162425"/>
          <p14:tracePt t="219293" x="2119313" y="4152900"/>
          <p14:tracePt t="219313" x="2128838" y="4143375"/>
          <p14:tracePt t="219327" x="2138363" y="4133850"/>
          <p14:tracePt t="219333" x="2138363" y="4124325"/>
          <p14:tracePt t="219343" x="2146300" y="4114800"/>
          <p14:tracePt t="219353" x="2165350" y="4105275"/>
          <p14:tracePt t="219363" x="2174875" y="4095750"/>
          <p14:tracePt t="219376" x="2193925" y="4086225"/>
          <p14:tracePt t="219379" x="2203450" y="4086225"/>
          <p14:tracePt t="219387" x="2212975" y="4076700"/>
          <p14:tracePt t="219393" x="2212975" y="4067175"/>
          <p14:tracePt t="219403" x="2232025" y="4057650"/>
          <p14:tracePt t="219413" x="2232025" y="4048125"/>
          <p14:tracePt t="219417" x="2241550" y="4038600"/>
          <p14:tracePt t="219429" x="2251075" y="4038600"/>
          <p14:tracePt t="219433" x="2260600" y="4038600"/>
          <p14:tracePt t="219443" x="2270125" y="4019550"/>
          <p14:tracePt t="219453" x="2279650" y="4019550"/>
          <p14:tracePt t="219460" x="2289175" y="4010025"/>
          <p14:tracePt t="219469" x="2298700" y="4000500"/>
          <p14:tracePt t="219476" x="2298700" y="3983038"/>
          <p14:tracePt t="219483" x="2317750" y="3963988"/>
          <p14:tracePt t="219495" x="2346325" y="3935413"/>
          <p14:tracePt t="219499" x="2355850" y="3916363"/>
          <p14:tracePt t="219510" x="2373313" y="3906838"/>
          <p14:tracePt t="219513" x="2382838" y="3887788"/>
          <p14:tracePt t="219526" x="2392363" y="3878263"/>
          <p14:tracePt t="219533" x="2411413" y="3859213"/>
          <p14:tracePt t="219540" x="2430463" y="3840163"/>
          <p14:tracePt t="219549" x="2478088" y="3792538"/>
          <p14:tracePt t="219555" x="2497138" y="3792538"/>
          <p14:tracePt t="219565" x="2506663" y="3783013"/>
          <p14:tracePt t="219576" x="2525713" y="3773488"/>
          <p14:tracePt t="219579" x="2544763" y="3765550"/>
          <p14:tracePt t="219596" x="2554288" y="3765550"/>
          <p14:tracePt t="219615" x="2563813" y="3756025"/>
          <p14:tracePt t="219619" x="2573338" y="3756025"/>
          <p14:tracePt t="219629" x="2592388" y="3756025"/>
          <p14:tracePt t="219635" x="2609850" y="3756025"/>
          <p14:tracePt t="219646" x="2628900" y="3756025"/>
          <p14:tracePt t="219655" x="2686050" y="3746500"/>
          <p14:tracePt t="219663" x="2743200" y="3727450"/>
          <p14:tracePt t="219671" x="2846388" y="3717925"/>
          <p14:tracePt t="219676" x="2922588" y="3717925"/>
          <p14:tracePt t="219685" x="3036888" y="3698875"/>
          <p14:tracePt t="219696" x="3130550" y="3698875"/>
          <p14:tracePt t="219701" x="3244850" y="3698875"/>
          <p14:tracePt t="219711" x="3357563" y="3698875"/>
          <p14:tracePt t="219715" x="3424238" y="3698875"/>
          <p14:tracePt t="219726" x="3517900" y="3698875"/>
          <p14:tracePt t="219735" x="3594100" y="3689350"/>
          <p14:tracePt t="219743" x="3689350" y="3689350"/>
          <p14:tracePt t="219751" x="3717925" y="3689350"/>
          <p14:tracePt t="219755" x="3763963" y="3689350"/>
          <p14:tracePt t="219765" x="3783013" y="3689350"/>
          <p14:tracePt t="219779" x="3802063" y="3689350"/>
          <p14:tracePt t="219781" x="3811588" y="3689350"/>
          <p14:tracePt t="219796" x="3821113" y="3689350"/>
          <p14:tracePt t="219815" x="3830638" y="3689350"/>
          <p14:tracePt t="219831" x="3840163" y="3689350"/>
          <p14:tracePt t="219847" x="3868738" y="3698875"/>
          <p14:tracePt t="219859" x="3878263" y="3708400"/>
          <p14:tracePt t="219862" x="3897313" y="3717925"/>
          <p14:tracePt t="219871" x="3916363" y="3727450"/>
          <p14:tracePt t="219887" x="3935413" y="3736975"/>
          <p14:tracePt t="219897" x="3944938" y="3736975"/>
          <p14:tracePt t="219913" x="3952875" y="3736975"/>
          <p14:tracePt t="219959" x="3944938" y="3756025"/>
          <p14:tracePt t="219967" x="3925888" y="3765550"/>
          <p14:tracePt t="219979" x="3897313" y="3792538"/>
          <p14:tracePt t="219983" x="3849688" y="3811588"/>
          <p14:tracePt t="219994" x="3821113" y="3821113"/>
          <p14:tracePt t="219997" x="3773488" y="3830638"/>
          <p14:tracePt t="220010" x="3744913" y="3840163"/>
          <p14:tracePt t="220019" x="3698875" y="3868738"/>
          <p14:tracePt t="220026" x="3670300" y="3868738"/>
          <p14:tracePt t="220033" x="3632200" y="3878263"/>
          <p14:tracePt t="220040" x="3622675" y="3878263"/>
          <p14:tracePt t="220047" x="3603625" y="3887788"/>
          <p14:tracePt t="220059" x="3594100" y="3887788"/>
          <p14:tracePt t="223059" x="3565525" y="3887788"/>
          <p14:tracePt t="223069" x="3508375" y="3887788"/>
          <p14:tracePt t="223079" x="3405188" y="3868738"/>
          <p14:tracePt t="223085" x="3328988" y="3868738"/>
          <p14:tracePt t="223096" x="3235325" y="3859213"/>
          <p14:tracePt t="223099" x="3149600" y="3840163"/>
          <p14:tracePt t="223109" x="3054350" y="3840163"/>
          <p14:tracePt t="223121" x="2979738" y="3840163"/>
          <p14:tracePt t="223125" x="2922588" y="3840163"/>
          <p14:tracePt t="223135" x="2884488" y="3840163"/>
          <p14:tracePt t="223142" x="2836863" y="3840163"/>
          <p14:tracePt t="223149" x="2809875" y="3840163"/>
          <p14:tracePt t="223162" x="2781300" y="3840163"/>
          <p14:tracePt t="223165" x="2743200" y="3840163"/>
          <p14:tracePt t="223176" x="2714625" y="3840163"/>
          <p14:tracePt t="223181" x="2686050" y="3840163"/>
          <p14:tracePt t="223192" x="2657475" y="3840163"/>
          <p14:tracePt t="223201" x="2628900" y="3840163"/>
          <p14:tracePt t="223205" x="2592388" y="3840163"/>
          <p14:tracePt t="223217" x="2554288" y="3840163"/>
          <p14:tracePt t="223221" x="2506663" y="3849688"/>
          <p14:tracePt t="223231" x="2478088" y="3849688"/>
          <p14:tracePt t="223242" x="2449513" y="3868738"/>
          <p14:tracePt t="223246" x="2430463" y="3878263"/>
          <p14:tracePt t="223259" x="2382838" y="3878263"/>
          <p14:tracePt t="223262" x="2365375" y="3878263"/>
          <p14:tracePt t="223271" x="2327275" y="3878263"/>
          <p14:tracePt t="223281" x="2308225" y="3887788"/>
          <p14:tracePt t="223287" x="2270125" y="3897313"/>
          <p14:tracePt t="223297" x="2241550" y="3897313"/>
          <p14:tracePt t="223301" x="2222500" y="3925888"/>
          <p14:tracePt t="223312" x="2203450" y="3935413"/>
          <p14:tracePt t="223321" x="2184400" y="3963988"/>
          <p14:tracePt t="223329" x="2174875" y="3973513"/>
          <p14:tracePt t="223337" x="2165350" y="3992563"/>
          <p14:tracePt t="223342" x="2146300" y="4029075"/>
          <p14:tracePt t="223351" x="2138363" y="4029075"/>
          <p14:tracePt t="223363" x="2128838" y="4048125"/>
          <p14:tracePt t="223367" x="2128838" y="4067175"/>
          <p14:tracePt t="223379" x="2128838" y="4076700"/>
          <p14:tracePt t="223383" x="2128838" y="4095750"/>
          <p14:tracePt t="223395" x="2128838" y="4105275"/>
          <p14:tracePt t="223403" x="2128838" y="4114800"/>
          <p14:tracePt t="223409" x="2128838" y="4124325"/>
          <p14:tracePt t="223417" x="2128838" y="4133850"/>
          <p14:tracePt t="223426" x="2138363" y="4162425"/>
          <p14:tracePt t="223445" x="2155825" y="4181475"/>
          <p14:tracePt t="223447" x="2165350" y="4200525"/>
          <p14:tracePt t="223460" x="2165350" y="4210050"/>
          <p14:tracePt t="223463" x="2174875" y="4210050"/>
          <p14:tracePt t="223483" x="2174875" y="4229100"/>
          <p14:tracePt t="223492" x="2193925" y="4237038"/>
          <p14:tracePt t="223499" x="2203450" y="4256088"/>
          <p14:tracePt t="223503" x="2222500" y="4275138"/>
          <p14:tracePt t="223513" x="2241550" y="4284663"/>
          <p14:tracePt t="223525" x="2251075" y="4294188"/>
          <p14:tracePt t="223529" x="2270125" y="4303713"/>
          <p14:tracePt t="223542" x="2289175" y="4322763"/>
          <p14:tracePt t="223545" x="2298700" y="4322763"/>
          <p14:tracePt t="223553" x="2317750" y="4341813"/>
          <p14:tracePt t="223563" x="2336800" y="4351338"/>
          <p14:tracePt t="223569" x="2355850" y="4360863"/>
          <p14:tracePt t="223579" x="2365375" y="4360863"/>
          <p14:tracePt t="223583" x="2392363" y="4370388"/>
          <p14:tracePt t="223596" x="2411413" y="4379913"/>
          <p14:tracePt t="223603" x="2420938" y="4379913"/>
          <p14:tracePt t="223609" x="2439988" y="4389438"/>
          <p14:tracePt t="223619" x="2449513" y="4389438"/>
          <p14:tracePt t="223626" x="2478088" y="4398963"/>
          <p14:tracePt t="223635" x="2516188" y="4408488"/>
          <p14:tracePt t="223645" x="2525713" y="4408488"/>
          <p14:tracePt t="223649" x="2563813" y="4408488"/>
          <p14:tracePt t="223660" x="2582863" y="4418013"/>
          <p14:tracePt t="223665" x="2592388" y="4418013"/>
          <p14:tracePt t="223676" x="2619375" y="4437063"/>
          <p14:tracePt t="223685" x="2638425" y="4446588"/>
          <p14:tracePt t="223692" x="2638425" y="4456113"/>
          <p14:tracePt t="223699" x="2667000" y="4464050"/>
          <p14:tracePt t="223707" x="2686050" y="4473575"/>
          <p14:tracePt t="223715" x="2724150" y="4492625"/>
          <p14:tracePt t="223727" x="2743200" y="4502150"/>
          <p14:tracePt t="223731" x="2771775" y="4521200"/>
          <p14:tracePt t="223742" x="2800350" y="4540250"/>
          <p14:tracePt t="223745" x="2827338" y="4559300"/>
          <p14:tracePt t="223755" x="2855913" y="4578350"/>
          <p14:tracePt t="223765" x="2903538" y="4606925"/>
          <p14:tracePt t="223771" x="2932113" y="4616450"/>
          <p14:tracePt t="223781" x="2951163" y="4625975"/>
          <p14:tracePt t="223785" x="2979738" y="4645025"/>
          <p14:tracePt t="223795" x="3017838" y="4654550"/>
          <p14:tracePt t="223806" x="3036888" y="4664075"/>
          <p14:tracePt t="223812" x="3063875" y="4683125"/>
          <p14:tracePt t="223821" x="3082925" y="4683125"/>
          <p14:tracePt t="223829" x="3111500" y="4683125"/>
          <p14:tracePt t="223837" x="3121025" y="4691063"/>
          <p14:tracePt t="223847" x="3130550" y="4691063"/>
          <p14:tracePt t="223851" x="3149600" y="4691063"/>
          <p14:tracePt t="223862" x="3159125" y="4700588"/>
          <p14:tracePt t="223879" x="3187700" y="4700588"/>
          <p14:tracePt t="223892" x="3197225" y="4700588"/>
          <p14:tracePt t="223901" x="3216275" y="4710113"/>
          <p14:tracePt t="223909" x="3225800" y="4710113"/>
          <p14:tracePt t="223928" x="3254375" y="4710113"/>
          <p14:tracePt t="223933" x="3263900" y="4719638"/>
          <p14:tracePt t="223945" x="3281363" y="4729163"/>
          <p14:tracePt t="223959" x="3290888" y="4729163"/>
          <p14:tracePt t="223967" x="3309938" y="4738688"/>
          <p14:tracePt t="223983" x="3319463" y="4738688"/>
          <p14:tracePt t="223987" x="3338513" y="4748213"/>
          <p14:tracePt t="224013" x="3348038" y="4748213"/>
          <p14:tracePt t="224643" x="3357563" y="4748213"/>
          <p14:tracePt t="224765" x="3367088" y="4748213"/>
          <p14:tracePt t="224789" x="3376613" y="4748213"/>
          <p14:tracePt t="224795" x="3386138" y="4748213"/>
          <p14:tracePt t="224806" x="3405188" y="4748213"/>
          <p14:tracePt t="224819" x="3424238" y="4748213"/>
          <p14:tracePt t="224829" x="3433763" y="4748213"/>
          <p14:tracePt t="224846" x="3452813" y="4748213"/>
          <p14:tracePt t="224849" x="3462338" y="4748213"/>
          <p14:tracePt t="224862" x="3481388" y="4748213"/>
          <p14:tracePt t="224869" x="3498850" y="4748213"/>
          <p14:tracePt t="224876" x="3508375" y="4748213"/>
          <p14:tracePt t="224885" x="3517900" y="4748213"/>
          <p14:tracePt t="224901" x="3536950" y="4748213"/>
          <p14:tracePt t="224915" x="3546475" y="4748213"/>
          <p14:tracePt t="224925" x="3556000" y="4748213"/>
          <p14:tracePt t="224931" x="3575050" y="4748213"/>
          <p14:tracePt t="224942" x="3584575" y="4748213"/>
          <p14:tracePt t="224958" x="3594100" y="4748213"/>
          <p14:tracePt t="224965" x="3603625" y="4748213"/>
          <p14:tracePt t="224981" x="3613150" y="4748213"/>
          <p14:tracePt t="224992" x="3622675" y="4748213"/>
          <p14:tracePt t="225013" x="3632200" y="4748213"/>
          <p14:tracePt t="225359" x="3641725" y="4757738"/>
          <p14:tracePt t="225399" x="3651250" y="4757738"/>
          <p14:tracePt t="225425" x="3660775" y="4757738"/>
          <p14:tracePt t="225451" x="3660775" y="4767263"/>
          <p14:tracePt t="225733" x="3679825" y="4767263"/>
          <p14:tracePt t="225737" x="3689350" y="4767263"/>
          <p14:tracePt t="225747" x="3717925" y="4767263"/>
          <p14:tracePt t="225759" x="3735388" y="4767263"/>
          <p14:tracePt t="225763" x="3763963" y="4767263"/>
          <p14:tracePt t="225776" x="3773488" y="4767263"/>
          <p14:tracePt t="225779" x="3802063" y="4767263"/>
          <p14:tracePt t="225792" x="3811588" y="4767263"/>
          <p14:tracePt t="225799" x="3849688" y="4767263"/>
          <p14:tracePt t="225803" x="3868738" y="4767263"/>
          <p14:tracePt t="225819" x="3878263" y="4767263"/>
          <p14:tracePt t="225829" x="3887788" y="4767263"/>
          <p14:tracePt t="225857" x="3897313" y="4767263"/>
          <p14:tracePt t="225885" x="3906838" y="4767263"/>
          <p14:tracePt t="225895" x="3916363" y="4767263"/>
          <p14:tracePt t="225899" x="3925888" y="4767263"/>
          <p14:tracePt t="225909" x="3935413" y="4767263"/>
          <p14:tracePt t="225919" x="3944938" y="4776788"/>
          <p14:tracePt t="225935" x="3962400" y="4776788"/>
          <p14:tracePt t="225942" x="3971925" y="4786313"/>
          <p14:tracePt t="225949" x="3981450" y="4786313"/>
          <p14:tracePt t="225959" x="4000500" y="4786313"/>
          <p14:tracePt t="225965" x="4000500" y="4795838"/>
          <p14:tracePt t="225975" x="4010025" y="4795838"/>
          <p14:tracePt t="225979" x="4038600" y="4805363"/>
          <p14:tracePt t="225992" x="4048125" y="4814888"/>
          <p14:tracePt t="225995" x="4057650" y="4814888"/>
          <p14:tracePt t="226009" x="4067175" y="4814888"/>
          <p14:tracePt t="226015" x="4076700" y="4814888"/>
          <p14:tracePt t="226031" x="4086225" y="4824413"/>
          <p14:tracePt t="226037" x="4095750" y="4824413"/>
          <p14:tracePt t="226047" x="4105275" y="4824413"/>
          <p14:tracePt t="226062" x="4114800" y="4824413"/>
          <p14:tracePt t="226078" x="4133850" y="4824413"/>
          <p14:tracePt t="226087" x="4143375" y="4824413"/>
          <p14:tracePt t="226103" x="4198938" y="4824413"/>
          <p14:tracePt t="226112" x="4246563" y="4824413"/>
          <p14:tracePt t="226117" x="4284663" y="4824413"/>
          <p14:tracePt t="226128" x="4332288" y="4824413"/>
          <p14:tracePt t="226137" x="4370388" y="4824413"/>
          <p14:tracePt t="226142" x="4425950" y="4824413"/>
          <p14:tracePt t="226153" x="4454525" y="4824413"/>
          <p14:tracePt t="226158" x="4511675" y="4824413"/>
          <p14:tracePt t="226167" x="4568825" y="4824413"/>
          <p14:tracePt t="226178" x="4633913" y="4824413"/>
          <p14:tracePt t="226183" x="4652963" y="4824413"/>
          <p14:tracePt t="226195" x="4691063" y="4824413"/>
          <p14:tracePt t="226197" x="4719638" y="4824413"/>
          <p14:tracePt t="226209" x="4738688" y="4824413"/>
          <p14:tracePt t="226219" x="4757738" y="4824413"/>
          <p14:tracePt t="226225" x="4767263" y="4824413"/>
          <p14:tracePt t="226233" x="4776788" y="4824413"/>
          <p14:tracePt t="226237" x="4786313" y="4824413"/>
          <p14:tracePt t="226249" x="4795838" y="4824413"/>
          <p14:tracePt t="226289" x="4814888" y="4824413"/>
          <p14:tracePt t="226299" x="4824413" y="4824413"/>
          <p14:tracePt t="226313" x="4843463" y="4824413"/>
          <p14:tracePt t="226325" x="4852988" y="4824413"/>
          <p14:tracePt t="226329" x="4860925" y="4824413"/>
          <p14:tracePt t="226341" x="4879975" y="4824413"/>
          <p14:tracePt t="226345" x="4889500" y="4824413"/>
          <p14:tracePt t="226357" x="4899025" y="4824413"/>
          <p14:tracePt t="226359" x="4918075" y="4824413"/>
          <p14:tracePt t="226369" x="4927600" y="4824413"/>
          <p14:tracePt t="226380" x="4937125" y="4824413"/>
          <p14:tracePt t="226385" x="4956175" y="4824413"/>
          <p14:tracePt t="226399" x="4965700" y="4824413"/>
          <p14:tracePt t="226409" x="4994275" y="4824413"/>
          <p14:tracePt t="226419" x="5003800" y="4824413"/>
          <p14:tracePt t="226426" x="5022850" y="4824413"/>
          <p14:tracePt t="226435" x="5041900" y="4824413"/>
          <p14:tracePt t="226442" x="5060950" y="4824413"/>
          <p14:tracePt t="226449" x="5080000" y="4824413"/>
          <p14:tracePt t="226462" x="5087938" y="4824413"/>
          <p14:tracePt t="226465" x="5097463" y="4824413"/>
          <p14:tracePt t="226475" x="5116513" y="4824413"/>
          <p14:tracePt t="226479" x="5126038" y="4824413"/>
          <p14:tracePt t="226492" x="5135563" y="4824413"/>
          <p14:tracePt t="226501" x="5145088" y="4824413"/>
          <p14:tracePt t="226507" x="5154613" y="4824413"/>
          <p14:tracePt t="226521" x="5164138" y="4824413"/>
          <p14:tracePt t="226542" x="5173663" y="4824413"/>
          <p14:tracePt t="226545" x="5183188" y="4824413"/>
          <p14:tracePt t="226561" x="5192713" y="4824413"/>
          <p14:tracePt t="226571" x="5202238" y="4824413"/>
          <p14:tracePt t="226597" x="5230813" y="4824413"/>
          <p14:tracePt t="226601" x="5259388" y="4824413"/>
          <p14:tracePt t="226611" x="5287963" y="4824413"/>
          <p14:tracePt t="226787" x="5297488" y="4824413"/>
          <p14:tracePt t="226799" x="5305425" y="4824413"/>
          <p14:tracePt t="226813" x="5324475" y="4824413"/>
          <p14:tracePt t="226817" x="5334000" y="4824413"/>
          <p14:tracePt t="226829" x="5343525" y="4824413"/>
          <p14:tracePt t="226842" x="5362575" y="4824413"/>
          <p14:tracePt t="226845" x="5372100" y="4824413"/>
          <p14:tracePt t="226853" x="5400675" y="4824413"/>
          <p14:tracePt t="226869" x="5410200" y="4824413"/>
          <p14:tracePt t="226879" x="5429250" y="4824413"/>
          <p14:tracePt t="226883" x="5438775" y="4824413"/>
          <p14:tracePt t="226894" x="5448300" y="4824413"/>
          <p14:tracePt t="226899" x="5457825" y="4824413"/>
          <p14:tracePt t="226919" x="5467350" y="4824413"/>
          <p14:tracePt t="226925" x="5476875" y="4824413"/>
          <p14:tracePt t="226935" x="5486400" y="4824413"/>
          <p14:tracePt t="226949" x="5505450" y="4824413"/>
          <p14:tracePt t="226959" x="5514975" y="4824413"/>
          <p14:tracePt t="226965" x="5524500" y="4824413"/>
          <p14:tracePt t="226978" x="5541963" y="4824413"/>
          <p14:tracePt t="226979" x="5551488" y="4824413"/>
          <p14:tracePt t="226991" x="5570538" y="4824413"/>
          <p14:tracePt t="226999" x="5675313" y="4824413"/>
          <p14:tracePt t="227008" x="5703888" y="4824413"/>
          <p14:tracePt t="227015" x="5751513" y="4824413"/>
          <p14:tracePt t="227023" x="5788025" y="4824413"/>
          <p14:tracePt t="227031" x="5816600" y="4824413"/>
          <p14:tracePt t="227042" x="5854700" y="4824413"/>
          <p14:tracePt t="227045" x="5883275" y="4824413"/>
          <p14:tracePt t="227059" x="5911850" y="4824413"/>
          <p14:tracePt t="227062" x="5940425" y="4824413"/>
          <p14:tracePt t="227069" x="5959475" y="4824413"/>
          <p14:tracePt t="227081" x="5986463" y="4824413"/>
          <p14:tracePt t="227085" x="5995988" y="4824413"/>
          <p14:tracePt t="227095" x="6015038" y="4824413"/>
          <p14:tracePt t="227101" x="6034088" y="4824413"/>
          <p14:tracePt t="227111" x="6053138" y="4824413"/>
          <p14:tracePt t="227121" x="6072188" y="4843463"/>
          <p14:tracePt t="227129" x="6100763" y="4843463"/>
          <p14:tracePt t="227137" x="6129338" y="4843463"/>
          <p14:tracePt t="227142" x="6138863" y="4843463"/>
          <p14:tracePt t="227151" x="6167438" y="4843463"/>
          <p14:tracePt t="227162" x="6196013" y="4843463"/>
          <p14:tracePt t="227165" x="6205538" y="4843463"/>
          <p14:tracePt t="227179" x="6232525" y="4843463"/>
          <p14:tracePt t="227181" x="6251575" y="4843463"/>
          <p14:tracePt t="227194" x="6261100" y="4843463"/>
          <p14:tracePt t="227201" x="6280150" y="4843463"/>
          <p14:tracePt t="227208" x="6299200" y="4843463"/>
          <p14:tracePt t="227221" x="6308725" y="4843463"/>
          <p14:tracePt t="227231" x="6327775" y="4843463"/>
          <p14:tracePt t="227242" x="6337300" y="4843463"/>
          <p14:tracePt t="227247" x="6346825" y="4843463"/>
          <p14:tracePt t="227259" x="6365875" y="4843463"/>
          <p14:tracePt t="227271" x="6384925" y="4843463"/>
          <p14:tracePt t="227283" x="6394450" y="4843463"/>
          <p14:tracePt t="227287" x="6403975" y="4843463"/>
          <p14:tracePt t="227297" x="6423025" y="4843463"/>
          <p14:tracePt t="227303" x="6432550" y="4843463"/>
          <p14:tracePt t="227325" x="6450013" y="4843463"/>
          <p14:tracePt t="227342" x="6469063" y="4843463"/>
          <p14:tracePt t="227345" x="6478588" y="4843463"/>
          <p14:tracePt t="227353" x="6488113" y="4843463"/>
          <p14:tracePt t="227363" x="6497638" y="4843463"/>
          <p14:tracePt t="227383" x="6535738" y="4843463"/>
          <p14:tracePt t="227395" x="6573838" y="4843463"/>
          <p14:tracePt t="227403" x="6592888" y="4843463"/>
          <p14:tracePt t="227410" x="6602413" y="4843463"/>
          <p14:tracePt t="227419" x="6621463" y="4843463"/>
          <p14:tracePt t="227425" x="6640513" y="4843463"/>
          <p14:tracePt t="227433" x="6650038" y="4843463"/>
          <p14:tracePt t="227445" x="6667500" y="4843463"/>
          <p14:tracePt t="227449" x="6677025" y="4843463"/>
          <p14:tracePt t="227460" x="6686550" y="4843463"/>
          <p14:tracePt t="227463" x="6696075" y="4843463"/>
          <p14:tracePt t="227483" x="6705600" y="4843463"/>
          <p14:tracePt t="227513" x="6715125" y="4843463"/>
          <p14:tracePt t="227545" x="6724650" y="4843463"/>
          <p14:tracePt t="227665" x="6724650" y="4833938"/>
          <p14:tracePt t="227676" x="6715125" y="4824413"/>
          <p14:tracePt t="227692" x="6696075" y="4814888"/>
          <p14:tracePt t="227701" x="6659563" y="4814888"/>
          <p14:tracePt t="227708" x="6611938" y="4814888"/>
          <p14:tracePt t="227715" x="6573838" y="4814888"/>
          <p14:tracePt t="227725" x="6526213" y="4814888"/>
          <p14:tracePt t="227731" x="6469063" y="4814888"/>
          <p14:tracePt t="227743" x="6432550" y="4814888"/>
          <p14:tracePt t="227747" x="6403975" y="4814888"/>
          <p14:tracePt t="227758" x="6375400" y="4814888"/>
          <p14:tracePt t="227767" x="6327775" y="4814888"/>
          <p14:tracePt t="227771" x="6299200" y="4814888"/>
          <p14:tracePt t="227781" x="6251575" y="4814888"/>
          <p14:tracePt t="227787" x="6232525" y="4814888"/>
          <p14:tracePt t="227797" x="6213475" y="4814888"/>
          <p14:tracePt t="227917" x="6223000" y="4814888"/>
          <p14:tracePt t="227933" x="6242050" y="4814888"/>
          <p14:tracePt t="227945" x="6261100" y="4814888"/>
          <p14:tracePt t="227949" x="6280150" y="4814888"/>
          <p14:tracePt t="227959" x="6308725" y="4814888"/>
          <p14:tracePt t="227967" x="6327775" y="4814888"/>
          <p14:tracePt t="227975" x="6346825" y="4814888"/>
          <p14:tracePt t="227983" x="6365875" y="4814888"/>
          <p14:tracePt t="227992" x="6384925" y="4814888"/>
          <p14:tracePt t="227999" x="6403975" y="4814888"/>
          <p14:tracePt t="228010" x="6432550" y="4805363"/>
          <p14:tracePt t="228013" x="6450013" y="4805363"/>
          <p14:tracePt t="228025" x="6459538" y="4805363"/>
          <p14:tracePt t="228029" x="6469063" y="4805363"/>
          <p14:tracePt t="228211" x="6478588" y="4805363"/>
          <p14:tracePt t="228216" x="6488113" y="4805363"/>
          <p14:tracePt t="228231" x="6526213" y="4805363"/>
          <p14:tracePt t="228241" x="6535738" y="4805363"/>
          <p14:tracePt t="228251" x="6573838" y="4805363"/>
          <p14:tracePt t="228258" x="6602413" y="4805363"/>
          <p14:tracePt t="228265" x="6630988" y="4805363"/>
          <p14:tracePt t="228271" x="6677025" y="4805363"/>
          <p14:tracePt t="228281" x="6705600" y="4805363"/>
          <p14:tracePt t="228292" x="6743700" y="4805363"/>
          <p14:tracePt t="228296" x="6791325" y="4805363"/>
          <p14:tracePt t="228308" x="6829425" y="4805363"/>
          <p14:tracePt t="228312" x="6867525" y="4805363"/>
          <p14:tracePt t="228328" x="6904038" y="4805363"/>
          <p14:tracePt t="228331" x="6923088" y="4805363"/>
          <p14:tracePt t="228337" x="6932613" y="4805363"/>
          <p14:tracePt t="228347" x="6951663" y="4805363"/>
          <p14:tracePt t="228619" x="6980238" y="4795838"/>
          <p14:tracePt t="228629" x="6999288" y="4795838"/>
          <p14:tracePt t="228633" x="7027863" y="4795838"/>
          <p14:tracePt t="228645" x="7046913" y="4795838"/>
          <p14:tracePt t="228649" x="7075488" y="4795838"/>
          <p14:tracePt t="228659" x="7094538" y="4795838"/>
          <p14:tracePt t="228669" x="7112000" y="4795838"/>
          <p14:tracePt t="228675" x="7131050" y="4786313"/>
          <p14:tracePt t="228685" x="7140575" y="4786313"/>
          <p14:tracePt t="228691" x="7150100" y="4786313"/>
          <p14:tracePt t="228709" x="7159625" y="4786313"/>
          <p14:tracePt t="228835" x="7169150" y="4786313"/>
          <p14:tracePt t="228871" x="7178675" y="4786313"/>
          <p14:tracePt t="228885" x="7197725" y="4786313"/>
          <p14:tracePt t="228892" x="7216775" y="4786313"/>
          <p14:tracePt t="228901" x="7226300" y="4786313"/>
          <p14:tracePt t="228912" x="7245350" y="4786313"/>
          <p14:tracePt t="228917" x="7264400" y="4786313"/>
          <p14:tracePt t="228928" x="7283450" y="4786313"/>
          <p14:tracePt t="228942" x="7302500" y="4786313"/>
          <p14:tracePt t="228951" x="7321550" y="4786313"/>
          <p14:tracePt t="228958" x="7339013" y="4786313"/>
          <p14:tracePt t="228967" x="7367588" y="4786313"/>
          <p14:tracePt t="228972" x="7377113" y="4786313"/>
          <p14:tracePt t="228981" x="7405688" y="4786313"/>
          <p14:tracePt t="228987" x="7415213" y="4786313"/>
          <p14:tracePt t="228999" x="7434263" y="4786313"/>
          <p14:tracePt t="229010" x="7443788" y="4786313"/>
          <p14:tracePt t="229013" x="7453313" y="4786313"/>
          <p14:tracePt t="229029" x="7472363" y="4786313"/>
          <p14:tracePt t="229041" x="7491413" y="4786313"/>
          <p14:tracePt t="229049" x="7500938" y="4786313"/>
          <p14:tracePt t="229053" x="7529513" y="4786313"/>
          <p14:tracePt t="229063" x="7539038" y="4786313"/>
          <p14:tracePt t="229069" x="7558088" y="4786313"/>
          <p14:tracePt t="229079" x="7575550" y="4786313"/>
          <p14:tracePt t="229093" x="7594600" y="4786313"/>
          <p14:tracePt t="229109" x="7651750" y="4767263"/>
          <p14:tracePt t="229109" x="7699375" y="4767263"/>
          <p14:tracePt t="229119" x="7718425" y="4757738"/>
          <p14:tracePt t="229130" x="7747000" y="4748213"/>
          <p14:tracePt t="229135" x="7775575" y="4748213"/>
          <p14:tracePt t="229145" x="7785100" y="4748213"/>
          <p14:tracePt t="229149" x="7793038" y="4748213"/>
          <p14:tracePt t="229160" x="7802563" y="4748213"/>
          <p14:tracePt t="229265" x="7812088" y="4738688"/>
          <p14:tracePt t="229291" x="7821613" y="4738688"/>
          <p14:tracePt t="229311" x="7831138" y="4729163"/>
          <p14:tracePt t="229361" x="7831138" y="4719638"/>
          <p14:tracePt t="229453" x="7850188" y="4719638"/>
          <p14:tracePt t="229457" x="7859713" y="4738688"/>
          <p14:tracePt t="229467" x="7869238" y="4738688"/>
          <p14:tracePt t="229475" x="7878763" y="4748213"/>
          <p14:tracePt t="229483" x="7888288" y="4748213"/>
          <p14:tracePt t="229495" x="7897813" y="4757738"/>
          <p14:tracePt t="229513" x="7907338" y="4757738"/>
          <p14:tracePt t="229547" x="7916863" y="4757738"/>
          <p14:tracePt t="229553" x="7926388" y="4757738"/>
          <p14:tracePt t="229563" x="7935913" y="4757738"/>
          <p14:tracePt t="229591" x="7945438" y="4757738"/>
          <p14:tracePt t="229603" x="7964488" y="4767263"/>
          <p14:tracePt t="229613" x="7974013" y="4767263"/>
          <p14:tracePt t="229629" x="7983538" y="4776788"/>
          <p14:tracePt t="229633" x="8002588" y="4786313"/>
          <p14:tracePt t="229644" x="8012113" y="4786313"/>
          <p14:tracePt t="229653" x="8039100" y="4795838"/>
          <p14:tracePt t="229661" x="8048625" y="4805363"/>
          <p14:tracePt t="229669" x="8067675" y="4824413"/>
          <p14:tracePt t="229675" x="8086725" y="4824413"/>
          <p14:tracePt t="229685" x="8105775" y="4833938"/>
          <p14:tracePt t="229695" x="8124825" y="4852988"/>
          <p14:tracePt t="229699" x="8134350" y="4852988"/>
          <p14:tracePt t="229711" x="8153400" y="4862513"/>
          <p14:tracePt t="229715" x="8172450" y="4872038"/>
          <p14:tracePt t="229735" x="8172450" y="4881563"/>
          <p14:tracePt t="229741" x="8191500" y="4881563"/>
          <p14:tracePt t="229749" x="8201025" y="4881563"/>
          <p14:tracePt t="229758" x="8210550" y="4891088"/>
          <p14:tracePt t="229765" x="8220075" y="4891088"/>
          <p14:tracePt t="229779" x="8229600" y="4891088"/>
          <p14:tracePt t="229808" x="8239125" y="4900613"/>
          <p14:tracePt t="229815" x="8247063" y="4900613"/>
          <p14:tracePt t="229822" x="8256588" y="4900613"/>
          <p14:tracePt t="229831" x="8275638" y="4900613"/>
          <p14:tracePt t="229835" x="8285163" y="4910138"/>
          <p14:tracePt t="229845" x="8294688" y="4910138"/>
          <p14:tracePt t="229862" x="8304213" y="4910138"/>
          <p14:tracePt t="229911" x="8313738" y="4910138"/>
          <p14:tracePt t="230017" x="8342313" y="4910138"/>
          <p14:tracePt t="230022" x="8361363" y="4910138"/>
          <p14:tracePt t="230033" x="8380413" y="4910138"/>
          <p14:tracePt t="230037" x="8399463" y="4910138"/>
          <p14:tracePt t="230047" x="8418513" y="4910138"/>
          <p14:tracePt t="230058" x="8437563" y="4910138"/>
          <p14:tracePt t="230075" x="8447088" y="4910138"/>
          <p14:tracePt t="230078" x="8456613" y="4900613"/>
          <p14:tracePt t="230087" x="8466138" y="4900613"/>
          <p14:tracePt t="230097" x="8474075" y="4900613"/>
          <p14:tracePt t="230113" x="8493125" y="4891088"/>
          <p14:tracePt t="230128" x="8502650" y="4881563"/>
          <p14:tracePt t="230144" x="8512175" y="4881563"/>
          <p14:tracePt t="230153" x="8521700" y="4872038"/>
          <p14:tracePt t="230161" x="8531225" y="4862513"/>
          <p14:tracePt t="230179" x="8550275" y="4862513"/>
          <p14:tracePt t="230183" x="8559800" y="4852988"/>
          <p14:tracePt t="230194" x="8569325" y="4852988"/>
          <p14:tracePt t="230199" x="8578850" y="4852988"/>
          <p14:tracePt t="230211" x="8588375" y="4852988"/>
          <p14:tracePt t="230219" x="8607425" y="4843463"/>
          <p14:tracePt t="230233" x="8616950" y="4843463"/>
          <p14:tracePt t="230241" x="8636000" y="4843463"/>
          <p14:tracePt t="230261" x="8645525" y="4843463"/>
          <p14:tracePt t="230305" x="8655050" y="4843463"/>
          <p14:tracePt t="230315" x="8664575" y="4843463"/>
          <p14:tracePt t="230329" x="8674100" y="4833938"/>
          <p14:tracePt t="230341" x="8683625" y="4833938"/>
          <p14:tracePt t="230358" x="8693150" y="4833938"/>
          <p14:tracePt t="230362" x="8701088" y="4824413"/>
          <p14:tracePt t="230381" x="8710613" y="4824413"/>
          <p14:tracePt t="230385" x="8720138" y="4814888"/>
          <p14:tracePt t="230395" x="8729663" y="4814888"/>
          <p14:tracePt t="230401" x="8748713" y="4805363"/>
          <p14:tracePt t="230412" x="8758238" y="4805363"/>
          <p14:tracePt t="230422" x="8834438" y="4776788"/>
          <p14:tracePt t="230425" x="8863013" y="4776788"/>
          <p14:tracePt t="230435" x="8872538" y="4776788"/>
          <p14:tracePt t="230441" x="8882063" y="4776788"/>
          <p14:tracePt t="230451" x="8891588" y="4776788"/>
          <p14:tracePt t="230461" x="8901113" y="4776788"/>
          <p14:tracePt t="230501" x="8910638" y="4776788"/>
          <p14:tracePt t="230517" x="8918575" y="4776788"/>
          <p14:tracePt t="230531" x="8928100" y="4767263"/>
          <p14:tracePt t="230541" x="8937625" y="4767263"/>
          <p14:tracePt t="230547" x="8947150" y="4767263"/>
          <p14:tracePt t="230561" x="8956675" y="4767263"/>
          <p14:tracePt t="230587" x="8966200" y="4767263"/>
          <p14:tracePt t="230773" x="8975725" y="4767263"/>
          <p14:tracePt t="230935" x="8985250" y="4767263"/>
          <p14:tracePt t="231001" x="8994775" y="4767263"/>
          <p14:tracePt t="231025" x="8994775" y="4776788"/>
          <p14:tracePt t="231031" x="8994775" y="4786313"/>
          <p14:tracePt t="231041" x="8994775" y="4795838"/>
          <p14:tracePt t="231127" x="8994775" y="4805363"/>
          <p14:tracePt t="239973" x="8994775" y="4795838"/>
          <p14:tracePt t="239983" x="8994775" y="4786313"/>
          <p14:tracePt t="241951" x="8994775" y="4776788"/>
          <p14:tracePt t="243519" x="8994775" y="4786313"/>
          <p14:tracePt t="243555" x="8994775" y="4795838"/>
          <p14:tracePt t="244573" x="8956675" y="4795838"/>
          <p14:tracePt t="244583" x="8863013" y="4795838"/>
          <p14:tracePt t="244593" x="8767763" y="4795838"/>
          <p14:tracePt t="244599" x="8645525" y="4795838"/>
          <p14:tracePt t="244609" x="8521700" y="4795838"/>
          <p14:tracePt t="244613" x="8370888" y="4795838"/>
          <p14:tracePt t="244626" x="8220075" y="4795838"/>
          <p14:tracePt t="244635" x="8048625" y="4795838"/>
          <p14:tracePt t="244640" x="7897813" y="4795838"/>
          <p14:tracePt t="244649" x="7689850" y="4795838"/>
          <p14:tracePt t="244656" x="7519988" y="4795838"/>
          <p14:tracePt t="244665" x="7312025" y="4795838"/>
          <p14:tracePt t="244677" x="7131050" y="4795838"/>
          <p14:tracePt t="244679" x="6942138" y="4795838"/>
          <p14:tracePt t="244690" x="6753225" y="4795838"/>
          <p14:tracePt t="244695" x="6583363" y="4814888"/>
          <p14:tracePt t="244706" x="6432550" y="4843463"/>
          <p14:tracePt t="244715" x="6242050" y="4843463"/>
          <p14:tracePt t="244719" x="6091238" y="4862513"/>
          <p14:tracePt t="244731" x="5921375" y="4862513"/>
          <p14:tracePt t="244735" x="5807075" y="4862513"/>
          <p14:tracePt t="244745" x="5684838" y="4872038"/>
          <p14:tracePt t="244756" x="5589588" y="4872038"/>
          <p14:tracePt t="244761" x="5514975" y="4881563"/>
          <p14:tracePt t="244769" x="5438775" y="4881563"/>
          <p14:tracePt t="244776" x="5381625" y="4881563"/>
          <p14:tracePt t="244785" x="5314950" y="4900613"/>
          <p14:tracePt t="244795" x="5278438" y="4900613"/>
          <p14:tracePt t="244801" x="5221288" y="4900613"/>
          <p14:tracePt t="244811" x="5135563" y="4900613"/>
          <p14:tracePt t="244815" x="5060950" y="4900613"/>
          <p14:tracePt t="244826" x="4984750" y="4900613"/>
          <p14:tracePt t="244835" x="4908550" y="4900613"/>
          <p14:tracePt t="244842" x="4795838" y="4910138"/>
          <p14:tracePt t="244851" x="4681538" y="4910138"/>
          <p14:tracePt t="244856" x="4606925" y="4910138"/>
          <p14:tracePt t="244865" x="4511675" y="4910138"/>
          <p14:tracePt t="244877" x="4406900" y="4910138"/>
          <p14:tracePt t="244881" x="4294188" y="4910138"/>
          <p14:tracePt t="244893" x="4198938" y="4910138"/>
          <p14:tracePt t="244897" x="4105275" y="4910138"/>
          <p14:tracePt t="244909" x="4010025" y="4910138"/>
          <p14:tracePt t="244917" x="3897313" y="4910138"/>
          <p14:tracePt t="244923" x="3821113" y="4910138"/>
          <p14:tracePt t="244931" x="3708400" y="4910138"/>
          <p14:tracePt t="244939" x="3632200" y="4910138"/>
          <p14:tracePt t="244947" x="3575050" y="4910138"/>
          <p14:tracePt t="244959" x="3490913" y="4910138"/>
          <p14:tracePt t="244961" x="3433763" y="4910138"/>
          <p14:tracePt t="244973" x="3376613" y="4910138"/>
          <p14:tracePt t="244977" x="3338513" y="4910138"/>
          <p14:tracePt t="244990" x="3300413" y="4910138"/>
          <p14:tracePt t="244997" x="3273425" y="4910138"/>
          <p14:tracePt t="245006" x="3244850" y="4910138"/>
          <p14:tracePt t="245013" x="3216275" y="4910138"/>
          <p14:tracePt t="245017" x="3187700" y="4910138"/>
          <p14:tracePt t="245027" x="3149600" y="4910138"/>
          <p14:tracePt t="245039" x="3111500" y="4910138"/>
          <p14:tracePt t="245043" x="3082925" y="4910138"/>
          <p14:tracePt t="245056" x="3063875" y="4910138"/>
          <p14:tracePt t="245058" x="3046413" y="4910138"/>
          <p14:tracePt t="245070" x="3027363" y="4910138"/>
          <p14:tracePt t="245079" x="3017838" y="4910138"/>
          <p14:tracePt t="245093" x="3008313" y="4910138"/>
          <p14:tracePt t="245149" x="2998788" y="4900613"/>
          <p14:tracePt t="245159" x="2979738" y="4833938"/>
          <p14:tracePt t="245163" x="2913063" y="4710113"/>
          <p14:tracePt t="245175" x="2836863" y="4578350"/>
          <p14:tracePt t="245179" x="2733675" y="4456113"/>
          <p14:tracePt t="245189" x="2647950" y="4379913"/>
          <p14:tracePt t="245199" x="2573338" y="4322763"/>
          <p14:tracePt t="245206" x="2487613" y="4284663"/>
          <p14:tracePt t="245213" x="2420938" y="4246563"/>
          <p14:tracePt t="245220" x="2392363" y="4229100"/>
          <p14:tracePt t="245241" x="2382838" y="4229100"/>
          <p14:tracePt t="247019" x="2430463" y="4229100"/>
          <p14:tracePt t="247025" x="2516188" y="4219575"/>
          <p14:tracePt t="247035" x="2647950" y="4171950"/>
          <p14:tracePt t="247039" x="2790825" y="4143375"/>
          <p14:tracePt t="247051" x="2922588" y="4124325"/>
          <p14:tracePt t="247061" x="3054350" y="4114800"/>
          <p14:tracePt t="247065" x="3168650" y="4095750"/>
          <p14:tracePt t="247076" x="3290888" y="4067175"/>
          <p14:tracePt t="247081" x="3405188" y="4067175"/>
          <p14:tracePt t="247092" x="3498850" y="4067175"/>
          <p14:tracePt t="247101" x="3594100" y="4067175"/>
          <p14:tracePt t="247106" x="3708400" y="4067175"/>
          <p14:tracePt t="247115" x="3783013" y="4067175"/>
          <p14:tracePt t="247123" x="3878263" y="4067175"/>
          <p14:tracePt t="247131" x="3962400" y="4057650"/>
          <p14:tracePt t="247142" x="4057650" y="4057650"/>
          <p14:tracePt t="247147" x="4114800" y="4057650"/>
          <p14:tracePt t="247159" x="4152900" y="4057650"/>
          <p14:tracePt t="247161" x="4189413" y="4057650"/>
          <p14:tracePt t="247173" x="4198938" y="4067175"/>
          <p14:tracePt t="247211" x="4198938" y="4076700"/>
          <p14:tracePt t="247222" x="4208463" y="4095750"/>
          <p14:tracePt t="247239" x="4208463" y="4124325"/>
          <p14:tracePt t="247243" x="4217988" y="4133850"/>
          <p14:tracePt t="247251" x="4217988" y="4152900"/>
          <p14:tracePt t="247261" x="4217988" y="4181475"/>
          <p14:tracePt t="247267" x="4208463" y="4219575"/>
          <p14:tracePt t="247277" x="4189413" y="4246563"/>
          <p14:tracePt t="247283" x="4171950" y="4265613"/>
          <p14:tracePt t="247293" x="4133850" y="4313238"/>
          <p14:tracePt t="247306" x="4114800" y="4341813"/>
          <p14:tracePt t="247308" x="4076700" y="4379913"/>
          <p14:tracePt t="247317" x="4057650" y="4427538"/>
          <p14:tracePt t="247325" x="4019550" y="4446588"/>
          <p14:tracePt t="247341" x="4010025" y="4473575"/>
          <p14:tracePt t="247343" x="3990975" y="4511675"/>
          <p14:tracePt t="247347" x="3981450" y="4540250"/>
          <p14:tracePt t="247359" x="3971925" y="4559300"/>
          <p14:tracePt t="247363" x="3962400" y="4587875"/>
          <p14:tracePt t="247373" x="3962400" y="4597400"/>
          <p14:tracePt t="247383" x="3962400" y="4616450"/>
          <p14:tracePt t="247389" x="3981450" y="4635500"/>
          <p14:tracePt t="247399" x="4000500" y="4654550"/>
          <p14:tracePt t="247406" x="4029075" y="4691063"/>
          <p14:tracePt t="247413" x="4095750" y="4710113"/>
          <p14:tracePt t="247425" x="4162425" y="4738688"/>
          <p14:tracePt t="247429" x="4265613" y="4795838"/>
          <p14:tracePt t="247439" x="4313238" y="4833938"/>
          <p14:tracePt t="247443" x="4416425" y="4881563"/>
          <p14:tracePt t="247456" x="4492625" y="4891088"/>
          <p14:tracePt t="247463" x="4578350" y="4918075"/>
          <p14:tracePt t="247471" x="4616450" y="4918075"/>
          <p14:tracePt t="247479" x="4662488" y="4927600"/>
          <p14:tracePt t="247485" x="4681538" y="4927600"/>
          <p14:tracePt t="247495" x="4691063" y="4927600"/>
          <p14:tracePt t="247506" x="4700588" y="4927600"/>
          <p14:tracePt t="247585" x="4681538" y="4937125"/>
          <p14:tracePt t="247590" x="4643438" y="4965700"/>
          <p14:tracePt t="247601" x="4625975" y="4975225"/>
          <p14:tracePt t="247606" x="4616450" y="4975225"/>
          <p14:tracePt t="247642" x="4616450" y="4984750"/>
          <p14:tracePt t="247645" x="4652963" y="4984750"/>
          <p14:tracePt t="247656" x="4710113" y="4984750"/>
          <p14:tracePt t="247665" x="4805363" y="4965700"/>
          <p14:tracePt t="247673" x="4927600" y="4937125"/>
          <p14:tracePt t="247681" x="5041900" y="4910138"/>
          <p14:tracePt t="247685" x="5164138" y="4862513"/>
          <p14:tracePt t="247695" x="5278438" y="4833938"/>
          <p14:tracePt t="247706" x="5381625" y="4795838"/>
          <p14:tracePt t="247711" x="5476875" y="4748213"/>
          <p14:tracePt t="247723" x="5561013" y="4719638"/>
          <p14:tracePt t="247726" x="5589588" y="4710113"/>
          <p14:tracePt t="247735" x="5589588" y="4700588"/>
          <p14:tracePt t="247745" x="5599113" y="4683125"/>
          <p14:tracePt t="247789" x="5599113" y="4673600"/>
          <p14:tracePt t="247801" x="5589588" y="4673600"/>
          <p14:tracePt t="247809" x="5551488" y="4664075"/>
          <p14:tracePt t="247817" x="5532438" y="4664075"/>
          <p14:tracePt t="247827" x="5505450" y="4664075"/>
          <p14:tracePt t="247833" x="5495925" y="4664075"/>
          <p14:tracePt t="247867" x="5495925" y="4673600"/>
          <p14:tracePt t="247883" x="5514975" y="4683125"/>
          <p14:tracePt t="247889" x="5532438" y="4683125"/>
          <p14:tracePt t="247897" x="5570538" y="4691063"/>
          <p14:tracePt t="247909" x="5580063" y="4691063"/>
          <p14:tracePt t="247913" x="5599113" y="4691063"/>
          <p14:tracePt t="247923" x="5646738" y="4691063"/>
          <p14:tracePt t="247929" x="5675313" y="4691063"/>
          <p14:tracePt t="247939" x="5703888" y="4691063"/>
          <p14:tracePt t="247949" x="5741988" y="4691063"/>
          <p14:tracePt t="247963" x="5759450" y="4691063"/>
          <p14:tracePt t="247967" x="5778500" y="4691063"/>
          <p14:tracePt t="247977" x="5788025" y="4691063"/>
          <p14:tracePt t="247990" x="5797550" y="4691063"/>
          <p14:tracePt t="247993" x="5797550" y="4700588"/>
          <p14:tracePt t="248021" x="5797550" y="4719638"/>
          <p14:tracePt t="248029" x="5797550" y="4729163"/>
          <p14:tracePt t="248033" x="5797550" y="4748213"/>
          <p14:tracePt t="248045" x="5778500" y="4757738"/>
          <p14:tracePt t="248049" x="5759450" y="4776788"/>
          <p14:tracePt t="248059" x="5722938" y="4786313"/>
          <p14:tracePt t="248072" x="5694363" y="4795838"/>
          <p14:tracePt t="248074" x="5675313" y="4805363"/>
          <p14:tracePt t="248083" x="5665788" y="4814888"/>
          <p14:tracePt t="248181" x="5665788" y="4824413"/>
          <p14:tracePt t="248195" x="5675313" y="4833938"/>
          <p14:tracePt t="248205" x="5694363" y="4843463"/>
          <p14:tracePt t="248209" x="5713413" y="4843463"/>
          <p14:tracePt t="248222" x="5722938" y="4843463"/>
          <p14:tracePt t="248231" x="5732463" y="4843463"/>
          <p14:tracePt t="248235" x="5751513" y="4852988"/>
          <p14:tracePt t="248245" x="5759450" y="4852988"/>
          <p14:tracePt t="248251" x="5768975" y="4852988"/>
          <p14:tracePt t="248275" x="5778500" y="4852988"/>
          <p14:tracePt t="248301" x="5788025" y="4852988"/>
          <p14:tracePt t="248311" x="5797550" y="4852988"/>
          <p14:tracePt t="248327" x="5807075" y="4852988"/>
          <p14:tracePt t="248518" x="5807075" y="4872038"/>
          <p14:tracePt t="248529" x="5807075" y="4891088"/>
          <p14:tracePt t="248533" x="5807075" y="4910138"/>
          <p14:tracePt t="248543" x="5816600" y="4918075"/>
          <p14:tracePt t="248547" x="5826125" y="4927600"/>
          <p14:tracePt t="248572" x="5835650" y="4927600"/>
          <p14:tracePt t="248575" x="5854700" y="4937125"/>
          <p14:tracePt t="248583" x="5864225" y="4937125"/>
          <p14:tracePt t="248589" x="5873750" y="4937125"/>
          <p14:tracePt t="248599" x="5873750" y="4946650"/>
          <p14:tracePt t="248649" x="5883275" y="4946650"/>
          <p14:tracePt t="248669" x="5892800" y="4946650"/>
          <p14:tracePt t="248679" x="5902325" y="4946650"/>
          <p14:tracePt t="248689" x="5911850" y="4946650"/>
          <p14:tracePt t="248695" x="5921375" y="4956175"/>
          <p14:tracePt t="248706" x="5930900" y="4956175"/>
          <p14:tracePt t="248722" x="5940425" y="4956175"/>
          <p14:tracePt t="248735" x="5995988" y="4965700"/>
          <p14:tracePt t="248745" x="6015038" y="4965700"/>
          <p14:tracePt t="248751" x="6053138" y="4965700"/>
          <p14:tracePt t="248761" x="6081713" y="4965700"/>
          <p14:tracePt t="248767" x="6110288" y="4965700"/>
          <p14:tracePt t="248777" x="6148388" y="4965700"/>
          <p14:tracePt t="248789" x="6167438" y="4965700"/>
          <p14:tracePt t="248792" x="6186488" y="4965700"/>
          <p14:tracePt t="248808" x="6196013" y="4965700"/>
          <p14:tracePt t="248827" x="6205538" y="4965700"/>
          <p14:tracePt t="248832" x="6213475" y="4965700"/>
          <p14:tracePt t="248842" x="6223000" y="4965700"/>
          <p14:tracePt t="248847" x="6232525" y="4965700"/>
          <p14:tracePt t="248859" x="6242050" y="4965700"/>
          <p14:tracePt t="248867" x="6261100" y="4965700"/>
          <p14:tracePt t="248889" x="6280150" y="4965700"/>
          <p14:tracePt t="248897" x="6289675" y="4965700"/>
          <p14:tracePt t="248909" x="6308725" y="4975225"/>
          <p14:tracePt t="248913" x="6327775" y="4975225"/>
          <p14:tracePt t="248925" x="6346825" y="4975225"/>
          <p14:tracePt t="248927" x="6365875" y="4975225"/>
          <p14:tracePt t="248939" x="6375400" y="4984750"/>
          <p14:tracePt t="248955" x="6384925" y="4994275"/>
          <p14:tracePt t="248963" x="6394450" y="4994275"/>
          <p14:tracePt t="248977" x="6403975" y="4994275"/>
          <p14:tracePt t="249113" x="6413500" y="4994275"/>
          <p14:tracePt t="249129" x="6413500" y="5003800"/>
          <p14:tracePt t="249381" x="6423025" y="5003800"/>
          <p14:tracePt t="249609" x="6423025" y="5013325"/>
          <p14:tracePt t="249613" x="6375400" y="5041900"/>
          <p14:tracePt t="249624" x="6318250" y="5041900"/>
          <p14:tracePt t="249633" x="6223000" y="5041900"/>
          <p14:tracePt t="249639" x="6110288" y="5003800"/>
          <p14:tracePt t="249649" x="6005513" y="5003800"/>
          <p14:tracePt t="249655" x="5911850" y="5003800"/>
          <p14:tracePt t="249663" x="5816600" y="5003800"/>
          <p14:tracePt t="249676" x="5703888" y="5003800"/>
          <p14:tracePt t="249679" x="5589588" y="5003800"/>
          <p14:tracePt t="249689" x="5476875" y="5003800"/>
          <p14:tracePt t="249693" x="5343525" y="5003800"/>
          <p14:tracePt t="249706" x="5230813" y="5003800"/>
          <p14:tracePt t="249715" x="5135563" y="5003800"/>
          <p14:tracePt t="249722" x="5041900" y="5003800"/>
          <p14:tracePt t="249731" x="4965700" y="5003800"/>
          <p14:tracePt t="249735" x="4899025" y="4994275"/>
          <p14:tracePt t="249745" x="4860925" y="4994275"/>
          <p14:tracePt t="249751" x="4833938" y="4994275"/>
          <p14:tracePt t="249761" x="4786313" y="4994275"/>
          <p14:tracePt t="249773" x="4748213" y="4984750"/>
          <p14:tracePt t="249776" x="4710113" y="4975225"/>
          <p14:tracePt t="249785" x="4681538" y="4965700"/>
          <p14:tracePt t="249793" x="4652963" y="4965700"/>
          <p14:tracePt t="249801" x="4633913" y="4956175"/>
          <p14:tracePt t="249817" x="4625975" y="4956175"/>
          <p14:tracePt t="249891" x="4616450" y="4946650"/>
          <p14:tracePt t="249897" x="4597400" y="4937125"/>
          <p14:tracePt t="249908" x="4587875" y="4927600"/>
          <p14:tracePt t="249913" x="4568825" y="4918075"/>
          <p14:tracePt t="249924" x="4549775" y="4900613"/>
          <p14:tracePt t="249933" x="4530725" y="4891088"/>
          <p14:tracePt t="249939" x="4511675" y="4881563"/>
          <p14:tracePt t="249947" x="4492625" y="4872038"/>
          <p14:tracePt t="249955" x="4464050" y="4852988"/>
          <p14:tracePt t="249963" x="4435475" y="4852988"/>
          <p14:tracePt t="249975" x="4370388" y="4824413"/>
          <p14:tracePt t="249977" x="4332288" y="4824413"/>
          <p14:tracePt t="249989" x="4275138" y="4814888"/>
          <p14:tracePt t="249993" x="4208463" y="4805363"/>
          <p14:tracePt t="250006" x="4152900" y="4805363"/>
          <p14:tracePt t="250013" x="4105275" y="4805363"/>
          <p14:tracePt t="250017" x="4067175" y="4805363"/>
          <p14:tracePt t="250029" x="4038600" y="4805363"/>
          <p14:tracePt t="250033" x="4000500" y="4795838"/>
          <p14:tracePt t="250043" x="3971925" y="4795838"/>
          <p14:tracePt t="250055" x="3962400" y="4795838"/>
          <p14:tracePt t="250059" x="3962400" y="4786313"/>
          <p14:tracePt t="250123" x="3971925" y="4786313"/>
          <p14:tracePt t="250133" x="3990975" y="4786313"/>
          <p14:tracePt t="250139" x="4000500" y="4786313"/>
          <p14:tracePt t="250149" x="4019550" y="4786313"/>
          <p14:tracePt t="250155" x="4038600" y="4786313"/>
          <p14:tracePt t="250175" x="4067175" y="4786313"/>
          <p14:tracePt t="250179" x="4086225" y="4786313"/>
          <p14:tracePt t="250192" x="4114800" y="4795838"/>
          <p14:tracePt t="250195" x="4143375" y="4805363"/>
          <p14:tracePt t="250206" x="4189413" y="4805363"/>
          <p14:tracePt t="250215" x="4217988" y="4805363"/>
          <p14:tracePt t="250222" x="4246563" y="4805363"/>
          <p14:tracePt t="250229" x="4265613" y="4805363"/>
          <p14:tracePt t="250236" x="4284663" y="4805363"/>
          <p14:tracePt t="250245" x="4294188" y="4805363"/>
          <p14:tracePt t="250357" x="4284663" y="4814888"/>
          <p14:tracePt t="250375" x="4275138" y="4814888"/>
          <p14:tracePt t="250663" x="4265613" y="4805363"/>
          <p14:tracePt t="250673" x="4256088" y="4795838"/>
          <p14:tracePt t="250679" x="4246563" y="4786313"/>
          <p14:tracePt t="250689" x="4227513" y="4776788"/>
          <p14:tracePt t="250699" x="4217988" y="4776788"/>
          <p14:tracePt t="250705" x="4198938" y="4776788"/>
          <p14:tracePt t="250722" x="4189413" y="4776788"/>
          <p14:tracePt t="250729" x="4179888" y="4767263"/>
          <p14:tracePt t="250739" x="4162425" y="4757738"/>
          <p14:tracePt t="250745" x="4152900" y="4757738"/>
          <p14:tracePt t="250755" x="4143375" y="4757738"/>
          <p14:tracePt t="250759" x="4133850" y="4757738"/>
          <p14:tracePt t="250772" x="4124325" y="4748213"/>
          <p14:tracePt t="250779" x="4114800" y="4748213"/>
          <p14:tracePt t="250787" x="4095750" y="4748213"/>
          <p14:tracePt t="250795" x="4086225" y="4748213"/>
          <p14:tracePt t="250799" x="4076700" y="4748213"/>
          <p14:tracePt t="250809" x="4067175" y="4738688"/>
          <p14:tracePt t="250822" x="4057650" y="4738688"/>
          <p14:tracePt t="250826" x="4019550" y="4738688"/>
          <p14:tracePt t="250837" x="4010025" y="4729163"/>
          <p14:tracePt t="250843" x="3990975" y="4729163"/>
          <p14:tracePt t="250849" x="3952875" y="4719638"/>
          <p14:tracePt t="250861" x="3925888" y="4710113"/>
          <p14:tracePt t="250865" x="3897313" y="4710113"/>
          <p14:tracePt t="250876" x="3859213" y="4700588"/>
          <p14:tracePt t="250881" x="3821113" y="4700588"/>
          <p14:tracePt t="250892" x="3792538" y="4700588"/>
          <p14:tracePt t="250897" x="3744913" y="4700588"/>
          <p14:tracePt t="250908" x="3708400" y="4700588"/>
          <p14:tracePt t="250918" x="3689350" y="4700588"/>
          <p14:tracePt t="250922" x="3660775" y="4700588"/>
          <p14:tracePt t="250931" x="3613150" y="4700588"/>
          <p14:tracePt t="250939" x="3584575" y="4700588"/>
          <p14:tracePt t="250947" x="3565525" y="4700588"/>
          <p14:tracePt t="250958" x="3536950" y="4700588"/>
          <p14:tracePt t="250961" x="3490913" y="4710113"/>
          <p14:tracePt t="250972" x="3471863" y="4719638"/>
          <p14:tracePt t="250977" x="3443288" y="4729163"/>
          <p14:tracePt t="250989" x="3395663" y="4738688"/>
          <p14:tracePt t="250997" x="3367088" y="4748213"/>
          <p14:tracePt t="251005" x="3338513" y="4767263"/>
          <p14:tracePt t="251013" x="3290888" y="4786313"/>
          <p14:tracePt t="251017" x="3244850" y="4795838"/>
          <p14:tracePt t="251027" x="3216275" y="4814888"/>
          <p14:tracePt t="251039" x="3092450" y="4862513"/>
          <p14:tracePt t="251043" x="3027363" y="4881563"/>
          <p14:tracePt t="251055" x="2970213" y="4900613"/>
          <p14:tracePt t="251058" x="2922588" y="4918075"/>
          <p14:tracePt t="251067" x="2874963" y="4927600"/>
          <p14:tracePt t="251079" x="2836863" y="4937125"/>
          <p14:tracePt t="251083" x="2800350" y="4965700"/>
          <p14:tracePt t="251093" x="2743200" y="4984750"/>
          <p14:tracePt t="251099" x="2714625" y="5003800"/>
          <p14:tracePt t="251109" x="2667000" y="5032375"/>
          <p14:tracePt t="251122" x="2647950" y="5051425"/>
          <p14:tracePt t="251125" x="2628900" y="5070475"/>
          <p14:tracePt t="251133" x="2592388" y="5118100"/>
          <p14:tracePt t="251139" x="2592388" y="5145088"/>
          <p14:tracePt t="251149" x="2573338" y="5164138"/>
          <p14:tracePt t="251159" x="2573338" y="5211763"/>
          <p14:tracePt t="251163" x="2573338" y="5240338"/>
          <p14:tracePt t="251175" x="2573338" y="5268913"/>
          <p14:tracePt t="251179" x="2573338" y="5345113"/>
          <p14:tracePt t="251189" x="2582863" y="5391150"/>
          <p14:tracePt t="251199" x="2609850" y="5438775"/>
          <p14:tracePt t="251205" x="2628900" y="5467350"/>
          <p14:tracePt t="251213" x="2638425" y="5514975"/>
          <p14:tracePt t="251224" x="2647950" y="5543550"/>
          <p14:tracePt t="251229" x="2657475" y="5562600"/>
          <p14:tracePt t="251239" x="2676525" y="5608638"/>
          <p14:tracePt t="251245" x="2705100" y="5637213"/>
          <p14:tracePt t="251255" x="2714625" y="5656263"/>
          <p14:tracePt t="251259" x="2733675" y="5684838"/>
          <p14:tracePt t="251272" x="2752725" y="5713413"/>
          <p14:tracePt t="251281" x="2771775" y="5741988"/>
          <p14:tracePt t="251287" x="2781300" y="5751513"/>
          <p14:tracePt t="251295" x="2800350" y="5780088"/>
          <p14:tracePt t="251301" x="2809875" y="5789613"/>
          <p14:tracePt t="251309" x="2836863" y="5808663"/>
          <p14:tracePt t="251325" x="2855913" y="5818188"/>
          <p14:tracePt t="251336" x="2874963" y="5835650"/>
          <p14:tracePt t="251342" x="2894013" y="5845175"/>
          <p14:tracePt t="251352" x="2913063" y="5854700"/>
          <p14:tracePt t="251361" x="2951163" y="5864225"/>
          <p14:tracePt t="251367" x="2979738" y="5873750"/>
          <p14:tracePt t="251377" x="2998788" y="5883275"/>
          <p14:tracePt t="251381" x="3073400" y="5892800"/>
          <p14:tracePt t="251393" x="3130550" y="5892800"/>
          <p14:tracePt t="251397" x="3187700" y="5911850"/>
          <p14:tracePt t="251409" x="3290888" y="5911850"/>
          <p14:tracePt t="251413" x="3367088" y="5911850"/>
          <p14:tracePt t="251425" x="3462338" y="5911850"/>
          <p14:tracePt t="251433" x="3556000" y="5911850"/>
          <p14:tracePt t="251440" x="3632200" y="5911850"/>
          <p14:tracePt t="251449" x="3725863" y="5911850"/>
          <p14:tracePt t="251455" x="3802063" y="5902325"/>
          <p14:tracePt t="251463" x="3887788" y="5902325"/>
          <p14:tracePt t="251475" x="3944938" y="5892800"/>
          <p14:tracePt t="251479" x="4010025" y="5883275"/>
          <p14:tracePt t="251489" x="4038600" y="5873750"/>
          <p14:tracePt t="251493" x="4067175" y="5873750"/>
          <p14:tracePt t="251505" x="4114800" y="5845175"/>
          <p14:tracePt t="251515" x="4143375" y="5845175"/>
          <p14:tracePt t="251522" x="4171950" y="5835650"/>
          <p14:tracePt t="251529" x="4189413" y="5835650"/>
          <p14:tracePt t="251537" x="4208463" y="5827713"/>
          <p14:tracePt t="251543" x="4237038" y="5808663"/>
          <p14:tracePt t="251555" x="4237038" y="5799138"/>
          <p14:tracePt t="251559" x="4246563" y="5780088"/>
          <p14:tracePt t="251572" x="4256088" y="5770563"/>
          <p14:tracePt t="251575" x="4256088" y="5751513"/>
          <p14:tracePt t="251599" x="4256088" y="5732463"/>
          <p14:tracePt t="251622" x="4256088" y="5703888"/>
          <p14:tracePt t="251625" x="4256088" y="5684838"/>
          <p14:tracePt t="251637" x="4256088" y="5675313"/>
          <p14:tracePt t="251639" x="4256088" y="5665788"/>
          <p14:tracePt t="251651" x="4256088" y="5656263"/>
          <p14:tracePt t="251665" x="4256088" y="5646738"/>
          <p14:tracePt t="251677" x="4246563" y="5637213"/>
          <p14:tracePt t="251693" x="4246563" y="5627688"/>
          <p14:tracePt t="251695" x="4237038" y="5618163"/>
          <p14:tracePt t="251705" x="4227513" y="5608638"/>
          <p14:tracePt t="251715" x="4217988" y="5608638"/>
          <p14:tracePt t="251722" x="4198938" y="5608638"/>
          <p14:tracePt t="251731" x="4189413" y="5608638"/>
          <p14:tracePt t="251735" x="4171950" y="5600700"/>
          <p14:tracePt t="251745" x="4152900" y="5591175"/>
          <p14:tracePt t="251756" x="4143375" y="5591175"/>
          <p14:tracePt t="251761" x="4124325" y="5591175"/>
          <p14:tracePt t="251811" x="4133850" y="5591175"/>
          <p14:tracePt t="251817" x="4162425" y="5591175"/>
          <p14:tracePt t="251828" x="4198938" y="5591175"/>
          <p14:tracePt t="251838" x="4237038" y="5591175"/>
          <p14:tracePt t="251842" x="4256088" y="5591175"/>
          <p14:tracePt t="251855" x="4284663" y="5591175"/>
          <p14:tracePt t="251858" x="4303713" y="5591175"/>
          <p14:tracePt t="251867" x="4313238" y="5591175"/>
          <p14:tracePt t="251877" x="4322763" y="5591175"/>
          <p14:tracePt t="251881" x="4332288" y="5591175"/>
          <p14:tracePt t="251937" x="4303713" y="5591175"/>
          <p14:tracePt t="251947" x="4284663" y="5591175"/>
          <p14:tracePt t="251958" x="4246563" y="5591175"/>
          <p14:tracePt t="251963" x="4198938" y="5591175"/>
          <p14:tracePt t="251975" x="4143375" y="5591175"/>
          <p14:tracePt t="251977" x="4105275" y="5591175"/>
          <p14:tracePt t="251989" x="4067175" y="5591175"/>
          <p14:tracePt t="251999" x="4029075" y="5600700"/>
          <p14:tracePt t="252005" x="4019550" y="5600700"/>
          <p14:tracePt t="252013" x="4010025" y="5608638"/>
          <p14:tracePt t="252029" x="4010025" y="5618163"/>
          <p14:tracePt t="252039" x="4019550" y="5618163"/>
          <p14:tracePt t="252043" x="4038600" y="5618163"/>
          <p14:tracePt t="252055" x="4095750" y="5618163"/>
          <p14:tracePt t="252059" x="4152900" y="5618163"/>
          <p14:tracePt t="252072" x="4227513" y="5618163"/>
          <p14:tracePt t="252079" x="4322763" y="5618163"/>
          <p14:tracePt t="252083" x="4398963" y="5618163"/>
          <p14:tracePt t="252095" x="4464050" y="5618163"/>
          <p14:tracePt t="252099" x="4521200" y="5618163"/>
          <p14:tracePt t="252109" x="4549775" y="5618163"/>
          <p14:tracePt t="252122" x="4559300" y="5618163"/>
          <p14:tracePt t="252125" x="4568825" y="5618163"/>
          <p14:tracePt t="252133" x="4568825" y="5608638"/>
          <p14:tracePt t="252179" x="4559300" y="5608638"/>
          <p14:tracePt t="252189" x="4521200" y="5608638"/>
          <p14:tracePt t="252199" x="4483100" y="5608638"/>
          <p14:tracePt t="252205" x="4425950" y="5608638"/>
          <p14:tracePt t="252215" x="4360863" y="5618163"/>
          <p14:tracePt t="252222" x="4332288" y="5618163"/>
          <p14:tracePt t="252231" x="4284663" y="5618163"/>
          <p14:tracePt t="252241" x="4275138" y="5618163"/>
          <p14:tracePt t="252245" x="4265613" y="5618163"/>
          <p14:tracePt t="252281" x="4284663" y="5618163"/>
          <p14:tracePt t="252288" x="4322763" y="5618163"/>
          <p14:tracePt t="252295" x="4360863" y="5618163"/>
          <p14:tracePt t="252301" x="4379913" y="5608638"/>
          <p14:tracePt t="252311" x="4406900" y="5608638"/>
          <p14:tracePt t="252323" x="4454525" y="5591175"/>
          <p14:tracePt t="252325" x="4483100" y="5591175"/>
          <p14:tracePt t="252339" x="4521200" y="5581650"/>
          <p14:tracePt t="252342" x="4530725" y="5581650"/>
          <p14:tracePt t="252401" x="4521200" y="5581650"/>
          <p14:tracePt t="252407" x="4502150" y="5581650"/>
          <p14:tracePt t="252417" x="4473575" y="5581650"/>
          <p14:tracePt t="252421" x="4425950" y="5591175"/>
          <p14:tracePt t="252433" x="4398963" y="5600700"/>
          <p14:tracePt t="252439" x="4351338" y="5600700"/>
          <p14:tracePt t="252447" x="4332288" y="5608638"/>
          <p14:tracePt t="252459" x="4322763" y="5608638"/>
          <p14:tracePt t="252463" x="4313238" y="5618163"/>
          <p14:tracePt t="252499" x="4332288" y="5618163"/>
          <p14:tracePt t="252505" x="4341813" y="5618163"/>
          <p14:tracePt t="252513" x="4360863" y="5618163"/>
          <p14:tracePt t="252522" x="4379913" y="5618163"/>
          <p14:tracePt t="252529" x="4389438" y="5618163"/>
          <p14:tracePt t="252539" x="4416425" y="5618163"/>
          <p14:tracePt t="252556" x="4425950" y="5618163"/>
          <p14:tracePt t="252572" x="4435475" y="5618163"/>
          <p14:tracePt t="252659" x="4425950" y="5618163"/>
          <p14:tracePt t="252681" x="4416425" y="5618163"/>
          <p14:tracePt t="252706" x="4406900" y="5618163"/>
          <p14:tracePt t="253351" x="4398963" y="5618163"/>
          <p14:tracePt t="253378" x="4389438" y="5618163"/>
          <p14:tracePt t="253391" x="4379913" y="5618163"/>
          <p14:tracePt t="253407" x="4370388" y="5618163"/>
          <p14:tracePt t="253513" x="4351338" y="5618163"/>
          <p14:tracePt t="253524" x="4341813" y="5618163"/>
          <p14:tracePt t="253528" x="4332288" y="5618163"/>
          <p14:tracePt t="253538" x="4322763" y="5618163"/>
          <p14:tracePt t="253543" x="4313238" y="5618163"/>
          <p14:tracePt t="253556" x="4303713" y="5618163"/>
          <p14:tracePt t="253563" x="4294188" y="5618163"/>
          <p14:tracePt t="253567" x="4284663" y="5618163"/>
          <p14:tracePt t="253577" x="4265613" y="5618163"/>
          <p14:tracePt t="253583" x="4256088" y="5618163"/>
          <p14:tracePt t="258325" x="4256088" y="5627688"/>
          <p14:tracePt t="258355" x="4256088" y="5637213"/>
          <p14:tracePt t="258405" x="4256088" y="5646738"/>
          <p14:tracePt t="258975" x="4265613" y="5656263"/>
          <p14:tracePt t="258989" x="4265613" y="5665788"/>
          <p14:tracePt t="259767" x="4275138" y="5665788"/>
          <p14:tracePt t="259772" x="4284663" y="5675313"/>
          <p14:tracePt t="259781" x="4284663" y="5684838"/>
          <p14:tracePt t="259797" x="4303713" y="5694363"/>
          <p14:tracePt t="259808" x="4313238" y="5694363"/>
          <p14:tracePt t="259811" x="4322763" y="5703888"/>
          <p14:tracePt t="259824" x="4332288" y="5703888"/>
          <p14:tracePt t="259827" x="4341813" y="5703888"/>
          <p14:tracePt t="259838" x="4341813" y="5713413"/>
          <p14:tracePt t="259847" x="4351338" y="5713413"/>
          <p14:tracePt t="259863" x="4351338" y="5722938"/>
          <p14:tracePt t="259877" x="4351338" y="5732463"/>
          <p14:tracePt t="260029" x="4341813" y="5732463"/>
          <p14:tracePt t="260039" x="4332288" y="5732463"/>
          <p14:tracePt t="260045" x="4313238" y="5732463"/>
          <p14:tracePt t="260056" x="4303713" y="5732463"/>
          <p14:tracePt t="260065" x="4303713" y="5722938"/>
          <p14:tracePt t="260071" x="4294188" y="5722938"/>
          <p14:tracePt t="260181" x="4294188" y="5732463"/>
          <p14:tracePt t="260191" x="4294188" y="5751513"/>
          <p14:tracePt t="260204" x="4294188" y="5770563"/>
          <p14:tracePt t="260207" x="4294188" y="5780088"/>
          <p14:tracePt t="260215" x="4294188" y="5789613"/>
          <p14:tracePt t="260222" x="4294188" y="5808663"/>
          <p14:tracePt t="260241" x="4294188" y="5818188"/>
          <p14:tracePt t="260258" x="4294188" y="5827713"/>
          <p14:tracePt t="260377" x="4294188" y="5818188"/>
          <p14:tracePt t="260393" x="4294188" y="5808663"/>
          <p14:tracePt t="260397" x="4284663" y="5808663"/>
          <p14:tracePt t="260515" x="4284663" y="5818188"/>
          <p14:tracePt t="260569" x="4275138" y="5818188"/>
          <p14:tracePt t="260579" x="4265613" y="5799138"/>
          <p14:tracePt t="260601" x="4256088" y="5789613"/>
          <p14:tracePt t="261665" x="4294188" y="5789613"/>
          <p14:tracePt t="261675" x="4502150" y="5770563"/>
          <p14:tracePt t="261687" x="4776788" y="5713413"/>
          <p14:tracePt t="261691" x="5116513" y="5627688"/>
          <p14:tracePt t="261699" x="5467350" y="5524500"/>
          <p14:tracePt t="261707" x="5768975" y="5372100"/>
          <p14:tracePt t="261715" x="6062663" y="5202238"/>
          <p14:tracePt t="261725" x="6205538" y="5089525"/>
          <p14:tracePt t="261729" x="6346825" y="4965700"/>
          <p14:tracePt t="261741" x="6564313" y="4805363"/>
          <p14:tracePt t="261745" x="6867525" y="4654550"/>
          <p14:tracePt t="261757" x="7008813" y="4530725"/>
          <p14:tracePt t="261765" x="7112000" y="4418013"/>
          <p14:tracePt t="261774" x="7140575" y="4322763"/>
          <p14:tracePt t="261781" x="7140575" y="4246563"/>
          <p14:tracePt t="261787" x="7140575" y="4171950"/>
          <p14:tracePt t="261795" x="7140575" y="4105275"/>
          <p14:tracePt t="261806" x="7140575" y="4067175"/>
          <p14:tracePt t="261811" x="7140575" y="4010025"/>
          <p14:tracePt t="261822" x="7140575" y="3973513"/>
          <p14:tracePt t="261825" x="7140575" y="3897313"/>
          <p14:tracePt t="261838" x="7131050" y="3802063"/>
          <p14:tracePt t="261845" x="7131050" y="3698875"/>
          <p14:tracePt t="261854" x="7131050" y="3622675"/>
          <p14:tracePt t="261861" x="7131050" y="3565525"/>
          <p14:tracePt t="261868" x="7131050" y="3529013"/>
          <p14:tracePt t="261875" x="7131050" y="3481388"/>
          <p14:tracePt t="261887" x="7131050" y="3452813"/>
          <p14:tracePt t="261891" x="7131050" y="3424238"/>
          <p14:tracePt t="261904" x="7131050" y="3405188"/>
          <p14:tracePt t="261908" x="7131050" y="3386138"/>
          <p14:tracePt t="261919" x="7131050" y="3367088"/>
          <p14:tracePt t="261927" x="7131050" y="3357563"/>
          <p14:tracePt t="261931" x="7131050" y="3348038"/>
          <p14:tracePt t="261947" x="7131050" y="3338513"/>
          <p14:tracePt t="261987" x="7150100" y="3338513"/>
          <p14:tracePt t="261997" x="7197725" y="3338513"/>
          <p14:tracePt t="262007" x="7226300" y="3328988"/>
          <p14:tracePt t="262013" x="7302500" y="3319463"/>
          <p14:tracePt t="262024" x="7377113" y="3311525"/>
          <p14:tracePt t="262027" x="7472363" y="3292475"/>
          <p14:tracePt t="262037" x="7558088" y="3282950"/>
          <p14:tracePt t="262047" x="7651750" y="3282950"/>
          <p14:tracePt t="262054" x="7699375" y="3273425"/>
          <p14:tracePt t="262063" x="7737475" y="3244850"/>
          <p14:tracePt t="262068" x="7775575" y="3244850"/>
          <p14:tracePt t="262077" x="7785100" y="3235325"/>
          <p14:tracePt t="262537" x="7775575" y="3235325"/>
          <p14:tracePt t="262763" x="7793038" y="3244850"/>
          <p14:tracePt t="262769" x="7840663" y="3282950"/>
          <p14:tracePt t="262779" x="7907338" y="3338513"/>
          <p14:tracePt t="262790" x="8067675" y="3433763"/>
          <p14:tracePt t="262795" x="8181975" y="3490913"/>
          <p14:tracePt t="262804" x="8247063" y="3546475"/>
          <p14:tracePt t="262809" x="8408988" y="3660775"/>
          <p14:tracePt t="262821" x="8569325" y="3765550"/>
          <p14:tracePt t="262829" x="8710613" y="3897313"/>
          <p14:tracePt t="262837" x="8937625" y="4076700"/>
          <p14:tracePt t="262845" x="8985250" y="4152900"/>
          <p14:tracePt t="262849" x="9099550" y="4256088"/>
          <p14:tracePt t="262859" x="9183688" y="4360863"/>
          <p14:tracePt t="262870" x="9250363" y="4464050"/>
          <p14:tracePt t="262875" x="9307513" y="4587875"/>
          <p14:tracePt t="262887" x="9364663" y="4700588"/>
          <p14:tracePt t="262890" x="9382125" y="4767263"/>
          <p14:tracePt t="262900" x="9382125" y="4843463"/>
          <p14:tracePt t="262909" x="9382125" y="4918075"/>
          <p14:tracePt t="262915" x="9372600" y="4965700"/>
          <p14:tracePt t="262925" x="9317038" y="5051425"/>
          <p14:tracePt t="262931" x="9278938" y="5137150"/>
          <p14:tracePt t="262941" x="9193213" y="5202238"/>
          <p14:tracePt t="262954" x="9137650" y="5287963"/>
          <p14:tracePt t="262957" x="9032875" y="5381625"/>
          <p14:tracePt t="262965" x="8937625" y="5457825"/>
          <p14:tracePt t="262973" x="8834438" y="5534025"/>
          <p14:tracePt t="262981" x="8767763" y="5572125"/>
          <p14:tracePt t="262991" x="8683625" y="5627688"/>
          <p14:tracePt t="262995" x="8578850" y="5703888"/>
          <p14:tracePt t="263007" x="8483600" y="5741988"/>
          <p14:tracePt t="263011" x="8399463" y="5799138"/>
          <p14:tracePt t="263023" x="8313738" y="5854700"/>
          <p14:tracePt t="263031" x="8210550" y="5902325"/>
          <p14:tracePt t="263037" x="8124825" y="5940425"/>
          <p14:tracePt t="263047" x="8039100" y="5988050"/>
          <p14:tracePt t="263054" x="7974013" y="6007100"/>
          <p14:tracePt t="263061" x="7945438" y="6026150"/>
          <p14:tracePt t="263073" x="7888288" y="6045200"/>
          <p14:tracePt t="263077" x="7840663" y="6054725"/>
          <p14:tracePt t="263087" x="7793038" y="6081713"/>
          <p14:tracePt t="263091" x="7766050" y="6081713"/>
          <p14:tracePt t="263104" x="7737475" y="6091238"/>
          <p14:tracePt t="263111" x="7699375" y="6091238"/>
          <p14:tracePt t="263120" x="7661275" y="6091238"/>
          <p14:tracePt t="263127" x="7613650" y="6091238"/>
          <p14:tracePt t="263133" x="7558088" y="6100763"/>
          <p14:tracePt t="263141" x="7529513" y="6100763"/>
          <p14:tracePt t="263154" x="7472363" y="6100763"/>
          <p14:tracePt t="263157" x="7396163" y="6110288"/>
          <p14:tracePt t="263169" x="7331075" y="6129338"/>
          <p14:tracePt t="263174" x="7254875" y="6129338"/>
          <p14:tracePt t="263183" x="7197725" y="6129338"/>
          <p14:tracePt t="263193" x="7121525" y="6129338"/>
          <p14:tracePt t="263197" x="7065963" y="6129338"/>
          <p14:tracePt t="263207" x="7018338" y="6129338"/>
          <p14:tracePt t="263213" x="6942138" y="6129338"/>
          <p14:tracePt t="263224" x="6867525" y="6129338"/>
          <p14:tracePt t="263233" x="6791325" y="6129338"/>
          <p14:tracePt t="263240" x="6696075" y="6129338"/>
          <p14:tracePt t="263247" x="6621463" y="6129338"/>
          <p14:tracePt t="263254" x="6545263" y="6129338"/>
          <p14:tracePt t="263263" x="6459538" y="6119813"/>
          <p14:tracePt t="263274" x="6403975" y="6110288"/>
          <p14:tracePt t="263279" x="6318250" y="6081713"/>
          <p14:tracePt t="263290" x="6280150" y="6072188"/>
          <p14:tracePt t="263293" x="6213475" y="6062663"/>
          <p14:tracePt t="263304" x="6157913" y="6045200"/>
          <p14:tracePt t="263313" x="6110288" y="6035675"/>
          <p14:tracePt t="263321" x="6034088" y="6026150"/>
          <p14:tracePt t="263329" x="5986463" y="6016625"/>
          <p14:tracePt t="263333" x="5911850" y="5997575"/>
          <p14:tracePt t="263343" x="5864225" y="5997575"/>
          <p14:tracePt t="263354" x="5807075" y="5988050"/>
          <p14:tracePt t="263359" x="5788025" y="5988050"/>
          <p14:tracePt t="263371" x="5759450" y="5988050"/>
          <p14:tracePt t="263375" x="5722938" y="5978525"/>
          <p14:tracePt t="263387" x="5713413" y="5978525"/>
          <p14:tracePt t="263395" x="5694363" y="5978525"/>
          <p14:tracePt t="263399" x="5684838" y="5978525"/>
          <p14:tracePt t="263409" x="5675313" y="5978525"/>
          <p14:tracePt t="263415" x="5675313" y="5969000"/>
          <p14:tracePt t="263425" x="5665788" y="5969000"/>
          <p14:tracePt t="263449" x="5656263" y="5969000"/>
          <p14:tracePt t="263481" x="5646738" y="5969000"/>
          <p14:tracePt t="263490" x="5637213" y="5959475"/>
          <p14:tracePt t="263515" x="5627688" y="5949950"/>
          <p14:tracePt t="263531" x="5618163" y="5940425"/>
          <p14:tracePt t="263537" x="5599113" y="5940425"/>
          <p14:tracePt t="263545" x="5589588" y="5930900"/>
          <p14:tracePt t="263557" x="5570538" y="5921375"/>
          <p14:tracePt t="263561" x="5551488" y="5902325"/>
          <p14:tracePt t="263574" x="5532438" y="5892800"/>
          <p14:tracePt t="263576" x="5505450" y="5854700"/>
          <p14:tracePt t="263587" x="5495925" y="5845175"/>
          <p14:tracePt t="263597" x="5486400" y="5835650"/>
          <p14:tracePt t="263604" x="5457825" y="5818188"/>
          <p14:tracePt t="263611" x="5448300" y="5818188"/>
          <p14:tracePt t="263615" x="5438775" y="5799138"/>
          <p14:tracePt t="263627" x="5419725" y="5780088"/>
          <p14:tracePt t="263637" x="5410200" y="5770563"/>
          <p14:tracePt t="263641" x="5400675" y="5761038"/>
          <p14:tracePt t="263654" x="5381625" y="5741988"/>
          <p14:tracePt t="263657" x="5362575" y="5732463"/>
          <p14:tracePt t="263671" x="5362575" y="5722938"/>
          <p14:tracePt t="263677" x="5353050" y="5703888"/>
          <p14:tracePt t="263681" x="5353050" y="5694363"/>
          <p14:tracePt t="263693" x="5353050" y="5684838"/>
          <p14:tracePt t="263697" x="5353050" y="5675313"/>
          <p14:tracePt t="263708" x="5343525" y="5656263"/>
          <p14:tracePt t="263720" x="5343525" y="5637213"/>
          <p14:tracePt t="263722" x="5334000" y="5608638"/>
          <p14:tracePt t="263734" x="5324475" y="5591175"/>
          <p14:tracePt t="263737" x="5305425" y="5553075"/>
          <p14:tracePt t="263747" x="5297488" y="5534025"/>
          <p14:tracePt t="263757" x="5287963" y="5514975"/>
          <p14:tracePt t="263773" x="5268913" y="5505450"/>
          <p14:tracePt t="263777" x="5268913" y="5495925"/>
          <p14:tracePt t="263788" x="5249863" y="5476875"/>
          <p14:tracePt t="263797" x="5230813" y="5467350"/>
          <p14:tracePt t="263804" x="5221288" y="5467350"/>
          <p14:tracePt t="263813" x="5202238" y="5457825"/>
          <p14:tracePt t="263820" x="5192713" y="5457825"/>
          <p14:tracePt t="263829" x="5173663" y="5457825"/>
          <p14:tracePt t="263840" x="5164138" y="5448300"/>
          <p14:tracePt t="263859" x="5154613" y="5448300"/>
          <p14:tracePt t="263893" x="5145088" y="5448300"/>
          <p14:tracePt t="264287" x="5173663" y="5448300"/>
          <p14:tracePt t="264297" x="5211763" y="5448300"/>
          <p14:tracePt t="264303" x="5314950" y="5476875"/>
          <p14:tracePt t="264311" x="5429250" y="5486400"/>
          <p14:tracePt t="264320" x="5541963" y="5505450"/>
          <p14:tracePt t="264327" x="5684838" y="5524500"/>
          <p14:tracePt t="264337" x="5816600" y="5524500"/>
          <p14:tracePt t="264343" x="5969000" y="5524500"/>
          <p14:tracePt t="264354" x="6119813" y="5524500"/>
          <p14:tracePt t="264371" x="6394450" y="5524500"/>
          <p14:tracePt t="264379" x="6545263" y="5524500"/>
          <p14:tracePt t="264383" x="6696075" y="5524500"/>
          <p14:tracePt t="264393" x="6829425" y="5524500"/>
          <p14:tracePt t="264399" x="6942138" y="5524500"/>
          <p14:tracePt t="264407" x="7037388" y="5524500"/>
          <p14:tracePt t="264420" x="7121525" y="5524500"/>
          <p14:tracePt t="264425" x="7178675" y="5524500"/>
          <p14:tracePt t="264433" x="7216775" y="5524500"/>
          <p14:tracePt t="264441" x="7226300" y="5524500"/>
          <p14:tracePt t="264449" x="7245350" y="5524500"/>
          <p14:tracePt t="264459" x="7273925" y="5524500"/>
          <p14:tracePt t="264463" x="7292975" y="5524500"/>
          <p14:tracePt t="264474" x="7302500" y="5524500"/>
          <p14:tracePt t="264479" x="7312025" y="5524500"/>
          <p14:tracePt t="264569" x="7302500" y="5534025"/>
          <p14:tracePt t="264579" x="7273925" y="5543550"/>
          <p14:tracePt t="264587" x="7207250" y="5553075"/>
          <p14:tracePt t="264595" x="7131050" y="5562600"/>
          <p14:tracePt t="264599" x="7046913" y="5591175"/>
          <p14:tracePt t="264609" x="6932613" y="5608638"/>
          <p14:tracePt t="264623" x="6838950" y="5618163"/>
          <p14:tracePt t="264625" x="6734175" y="5646738"/>
          <p14:tracePt t="264637" x="6640513" y="5665788"/>
          <p14:tracePt t="264640" x="6545263" y="5675313"/>
          <p14:tracePt t="264654" x="6459538" y="5675313"/>
          <p14:tracePt t="264661" x="6384925" y="5694363"/>
          <p14:tracePt t="264665" x="6308725" y="5694363"/>
          <p14:tracePt t="264675" x="6261100" y="5694363"/>
          <p14:tracePt t="264681" x="6196013" y="5694363"/>
          <p14:tracePt t="264691" x="6110288" y="5703888"/>
          <p14:tracePt t="264704" x="6015038" y="5703888"/>
          <p14:tracePt t="264707" x="5940425" y="5713413"/>
          <p14:tracePt t="264715" x="5864225" y="5713413"/>
          <p14:tracePt t="264723" x="5816600" y="5713413"/>
          <p14:tracePt t="264731" x="5759450" y="5713413"/>
          <p14:tracePt t="264741" x="5703888" y="5713413"/>
          <p14:tracePt t="264745" x="5675313" y="5713413"/>
          <p14:tracePt t="264757" x="5627688" y="5713413"/>
          <p14:tracePt t="264761" x="5599113" y="5713413"/>
          <p14:tracePt t="264771" x="5561013" y="5713413"/>
          <p14:tracePt t="264781" x="5514975" y="5713413"/>
          <p14:tracePt t="264787" x="5476875" y="5713413"/>
          <p14:tracePt t="264797" x="5457825" y="5713413"/>
          <p14:tracePt t="264803" x="5410200" y="5713413"/>
          <p14:tracePt t="264811" x="5372100" y="5722938"/>
          <p14:tracePt t="264823" x="5324475" y="5722938"/>
          <p14:tracePt t="264827" x="5297488" y="5722938"/>
          <p14:tracePt t="264837" x="5268913" y="5741988"/>
          <p14:tracePt t="264841" x="5230813" y="5751513"/>
          <p14:tracePt t="264854" x="5221288" y="5751513"/>
          <p14:tracePt t="264863" x="5183188" y="5761038"/>
          <p14:tracePt t="264870" x="5154613" y="5761038"/>
          <p14:tracePt t="264877" x="5126038" y="5770563"/>
          <p14:tracePt t="264885" x="5080000" y="5770563"/>
          <p14:tracePt t="264891" x="5051425" y="5770563"/>
          <p14:tracePt t="264903" x="4994275" y="5780088"/>
          <p14:tracePt t="264907" x="4946650" y="5780088"/>
          <p14:tracePt t="264920" x="4889500" y="5780088"/>
          <p14:tracePt t="264924" x="4833938" y="5780088"/>
          <p14:tracePt t="264933" x="4757738" y="5780088"/>
          <p14:tracePt t="264943" x="4719638" y="5780088"/>
          <p14:tracePt t="264949" x="4625975" y="5780088"/>
          <p14:tracePt t="264957" x="4549775" y="5780088"/>
          <p14:tracePt t="264963" x="4511675" y="5780088"/>
          <p14:tracePt t="264973" x="4454525" y="5789613"/>
          <p14:tracePt t="264983" x="4416425" y="5789613"/>
          <p14:tracePt t="264988" x="4398963" y="5789613"/>
          <p14:tracePt t="265271" x="4351338" y="5808663"/>
          <p14:tracePt t="265281" x="4351338" y="5818188"/>
          <p14:tracePt t="265377" x="4360863" y="5818188"/>
          <p14:tracePt t="265391" x="4370388" y="5818188"/>
          <p14:tracePt t="265483" x="4360863" y="5818188"/>
          <p14:tracePt t="265487" x="4341813" y="5818188"/>
          <p14:tracePt t="265497" x="4341813" y="5827713"/>
          <p14:tracePt t="265507" x="4332288" y="5827713"/>
          <p14:tracePt t="265513" x="4332288" y="5835650"/>
          <p14:tracePt t="265593" x="4341813" y="5835650"/>
          <p14:tracePt t="265604" x="4360863" y="5835650"/>
          <p14:tracePt t="265609" x="4370388" y="5835650"/>
          <p14:tracePt t="265629" x="4379913" y="5827713"/>
          <p14:tracePt t="265709" x="4360863" y="5827713"/>
          <p14:tracePt t="265715" x="4341813" y="5827713"/>
          <p14:tracePt t="265725" x="4313238" y="5827713"/>
          <p14:tracePt t="265729" x="4313238" y="5835650"/>
          <p14:tracePt t="265740" x="4303713" y="5835650"/>
          <p14:tracePt t="265811" x="4322763" y="5835650"/>
          <p14:tracePt t="265821" x="4351338" y="5835650"/>
          <p14:tracePt t="265831" x="4379913" y="5835650"/>
          <p14:tracePt t="265836" x="4406900" y="5835650"/>
          <p14:tracePt t="265845" x="4416425" y="5835650"/>
          <p14:tracePt t="265854" x="4445000" y="5827713"/>
          <p14:tracePt t="265861" x="4492625" y="5818188"/>
          <p14:tracePt t="267963" x="4454525" y="5845175"/>
          <p14:tracePt t="267970" x="4406900" y="5864225"/>
          <p14:tracePt t="267979" x="4351338" y="5921375"/>
          <p14:tracePt t="267991" x="4332288" y="5930900"/>
          <p14:tracePt t="267995" x="4275138" y="5949950"/>
          <p14:tracePt t="268006" x="4189413" y="5997575"/>
          <p14:tracePt t="268009" x="4105275" y="6035675"/>
          <p14:tracePt t="268020" x="4038600" y="6062663"/>
          <p14:tracePt t="268029" x="3944938" y="6091238"/>
          <p14:tracePt t="268037" x="3840163" y="6119813"/>
          <p14:tracePt t="268045" x="3744913" y="6138863"/>
          <p14:tracePt t="268049" x="3632200" y="6138863"/>
          <p14:tracePt t="268059" x="3498850" y="6167438"/>
          <p14:tracePt t="268073" x="3357563" y="6176963"/>
          <p14:tracePt t="268075" x="3206750" y="6215063"/>
          <p14:tracePt t="268086" x="3054350" y="6215063"/>
          <p14:tracePt t="268090" x="2922588" y="6224588"/>
          <p14:tracePt t="268103" x="2809875" y="6224588"/>
          <p14:tracePt t="268109" x="2752725" y="6224588"/>
          <p14:tracePt t="268115" x="2676525" y="6224588"/>
          <p14:tracePt t="268125" x="2628900" y="6224588"/>
          <p14:tracePt t="268131" x="2600325" y="6205538"/>
          <p14:tracePt t="268141" x="2563813" y="6157913"/>
          <p14:tracePt t="268153" x="2525713" y="6091238"/>
          <p14:tracePt t="268157" x="2487613" y="6026150"/>
          <p14:tracePt t="268165" x="2459038" y="5978525"/>
          <p14:tracePt t="268172" x="2420938" y="5892800"/>
          <p14:tracePt t="268181" x="2392363" y="5808663"/>
          <p14:tracePt t="268192" x="2392363" y="5780088"/>
          <p14:tracePt t="268195" x="2355850" y="5732463"/>
          <p14:tracePt t="268206" x="2355850" y="5703888"/>
          <p14:tracePt t="268211" x="2346325" y="5675313"/>
          <p14:tracePt t="268223" x="2327275" y="5637213"/>
          <p14:tracePt t="268231" x="2298700" y="5591175"/>
          <p14:tracePt t="268239" x="2279650" y="5562600"/>
          <p14:tracePt t="268247" x="2260600" y="5514975"/>
          <p14:tracePt t="268253" x="2232025" y="5467350"/>
          <p14:tracePt t="268261" x="2222500" y="5448300"/>
          <p14:tracePt t="268273" x="2212975" y="5410200"/>
          <p14:tracePt t="268277" x="2193925" y="5391150"/>
          <p14:tracePt t="268288" x="2165350" y="5345113"/>
          <p14:tracePt t="268291" x="2146300" y="5297488"/>
          <p14:tracePt t="268303" x="2138363" y="5249863"/>
          <p14:tracePt t="268311" x="2109788" y="5202238"/>
          <p14:tracePt t="268320" x="2071688" y="5137150"/>
          <p14:tracePt t="268337" x="2052638" y="5060950"/>
          <p14:tracePt t="268343" x="2043113" y="5032375"/>
          <p14:tracePt t="268353" x="2014538" y="4975225"/>
          <p14:tracePt t="268357" x="1995488" y="4937125"/>
          <p14:tracePt t="268370" x="1985963" y="4900613"/>
          <p14:tracePt t="268374" x="1976438" y="4881563"/>
          <p14:tracePt t="268386" x="1966913" y="4872038"/>
          <p14:tracePt t="268393" x="1947863" y="4843463"/>
          <p14:tracePt t="268397" x="1938338" y="4814888"/>
          <p14:tracePt t="268407" x="1919288" y="4795838"/>
          <p14:tracePt t="268413" x="1911350" y="4757738"/>
          <p14:tracePt t="268424" x="1892300" y="4738688"/>
          <p14:tracePt t="268435" x="1882775" y="4719638"/>
          <p14:tracePt t="268439" x="1873250" y="4700588"/>
          <p14:tracePt t="268449" x="1873250" y="4691063"/>
          <p14:tracePt t="268453" x="1873250" y="4683125"/>
          <p14:tracePt t="268463" x="1863725" y="4673600"/>
          <p14:tracePt t="268493" x="1863725" y="4664075"/>
          <p14:tracePt t="268513" x="1854200" y="4664075"/>
          <p14:tracePt t="268520" x="1854200" y="4654550"/>
          <p14:tracePt t="268595" x="1854200" y="4645025"/>
          <p14:tracePt t="268599" x="1854200" y="4625975"/>
          <p14:tracePt t="268609" x="1854200" y="4597400"/>
          <p14:tracePt t="268615" x="1854200" y="4578350"/>
          <p14:tracePt t="268625" x="1854200" y="4549775"/>
          <p14:tracePt t="268636" x="1854200" y="4521200"/>
          <p14:tracePt t="268640" x="1854200" y="4502150"/>
          <p14:tracePt t="268653" x="1854200" y="4483100"/>
          <p14:tracePt t="268656" x="1854200" y="4456113"/>
          <p14:tracePt t="268665" x="1854200" y="4437063"/>
          <p14:tracePt t="268675" x="1854200" y="4418013"/>
          <p14:tracePt t="268681" x="1854200" y="4398963"/>
          <p14:tracePt t="268690" x="1854200" y="4379913"/>
          <p14:tracePt t="268695" x="1854200" y="4370388"/>
          <p14:tracePt t="268707" x="1854200" y="4360863"/>
          <p14:tracePt t="268715" x="1854200" y="4341813"/>
          <p14:tracePt t="268723" x="1854200" y="4313238"/>
          <p14:tracePt t="268731" x="1854200" y="4303713"/>
          <p14:tracePt t="268736" x="1854200" y="4294188"/>
          <p14:tracePt t="268747" x="1854200" y="4191000"/>
          <p14:tracePt t="268756" x="1854200" y="4143375"/>
          <p14:tracePt t="268761" x="1854200" y="4105275"/>
          <p14:tracePt t="268773" x="1854200" y="4067175"/>
          <p14:tracePt t="268775" x="1863725" y="4048125"/>
          <p14:tracePt t="268787" x="1873250" y="4019550"/>
          <p14:tracePt t="268797" x="1873250" y="4000500"/>
          <p14:tracePt t="268803" x="1882775" y="3973513"/>
          <p14:tracePt t="268811" x="1882775" y="3944938"/>
          <p14:tracePt t="268820" x="1892300" y="3925888"/>
          <p14:tracePt t="268827" x="1901825" y="3887788"/>
          <p14:tracePt t="268839" x="1901825" y="3859213"/>
          <p14:tracePt t="268841" x="1911350" y="3840163"/>
          <p14:tracePt t="268853" x="1919288" y="3821113"/>
          <p14:tracePt t="268857" x="1928813" y="3802063"/>
          <p14:tracePt t="268870" x="1938338" y="3792538"/>
          <p14:tracePt t="268877" x="1957388" y="3773488"/>
          <p14:tracePt t="268881" x="1966913" y="3765550"/>
          <p14:tracePt t="268893" x="1976438" y="3746500"/>
          <p14:tracePt t="268897" x="1995488" y="3736975"/>
          <p14:tracePt t="268907" x="2014538" y="3727450"/>
          <p14:tracePt t="268920" x="2043113" y="3708400"/>
          <p14:tracePt t="268923" x="2052638" y="3708400"/>
          <p14:tracePt t="268936" x="2071688" y="3698875"/>
          <p14:tracePt t="268939" x="2081213" y="3698875"/>
          <p14:tracePt t="268947" x="2090738" y="3698875"/>
          <p14:tracePt t="268957" x="2100263" y="3698875"/>
          <p14:tracePt t="268973" x="2109788" y="3698875"/>
          <p14:tracePt t="268997" x="2119313" y="3698875"/>
          <p14:tracePt t="269013" x="2138363" y="3698875"/>
          <p14:tracePt t="269029" x="2146300" y="3698875"/>
          <p14:tracePt t="269040" x="2155825" y="3698875"/>
          <p14:tracePt t="269079" x="2155825" y="3708400"/>
          <p14:tracePt t="269086" x="2165350" y="3717925"/>
          <p14:tracePt t="269095" x="2174875" y="3727450"/>
          <p14:tracePt t="269099" x="2174875" y="3736975"/>
          <p14:tracePt t="269120" x="2174875" y="3746500"/>
          <p14:tracePt t="269301" x="2165350" y="3773488"/>
          <p14:tracePt t="269311" x="2138363" y="3811588"/>
          <p14:tracePt t="269323" x="2109788" y="3840163"/>
          <p14:tracePt t="269325" x="2062163" y="3878263"/>
          <p14:tracePt t="269337" x="2005013" y="3916363"/>
          <p14:tracePt t="269353" x="1911350" y="4000500"/>
          <p14:tracePt t="269361" x="1863725" y="4038600"/>
          <p14:tracePt t="269365" x="1806575" y="4076700"/>
          <p14:tracePt t="269377" x="1778000" y="4105275"/>
          <p14:tracePt t="269381" x="1758950" y="4133850"/>
          <p14:tracePt t="269391" x="1720850" y="4162425"/>
          <p14:tracePt t="269403" x="1693863" y="4200525"/>
          <p14:tracePt t="269408" x="1674813" y="4229100"/>
          <p14:tracePt t="269420" x="1646238" y="4275138"/>
          <p14:tracePt t="269422" x="1627188" y="4332288"/>
          <p14:tracePt t="269431" x="1598613" y="4379913"/>
          <p14:tracePt t="269443" x="1570038" y="4446588"/>
          <p14:tracePt t="269447" x="1570038" y="4492625"/>
          <p14:tracePt t="269457" x="1560513" y="4530725"/>
          <p14:tracePt t="269461" x="1560513" y="4559300"/>
          <p14:tracePt t="269473" x="1560513" y="4606925"/>
          <p14:tracePt t="269481" x="1560513" y="4625975"/>
          <p14:tracePt t="269489" x="1570038" y="4654550"/>
          <p14:tracePt t="269497" x="1579563" y="4673600"/>
          <p14:tracePt t="269504" x="1589088" y="4683125"/>
          <p14:tracePt t="269513" x="1608138" y="4700588"/>
          <p14:tracePt t="269523" x="1617663" y="4719638"/>
          <p14:tracePt t="269527" x="1636713" y="4729163"/>
          <p14:tracePt t="269537" x="1646238" y="4738688"/>
          <p14:tracePt t="269543" x="1655763" y="4748213"/>
          <p14:tracePt t="269553" x="1665288" y="4757738"/>
          <p14:tracePt t="269563" x="1684338" y="4767263"/>
          <p14:tracePt t="269570" x="1684338" y="4776788"/>
          <p14:tracePt t="269577" x="1701800" y="4776788"/>
          <p14:tracePt t="269587" x="1720850" y="4805363"/>
          <p14:tracePt t="269593" x="1739900" y="4814888"/>
          <p14:tracePt t="269603" x="1758950" y="4824413"/>
          <p14:tracePt t="269609" x="1768475" y="4824413"/>
          <p14:tracePt t="269620" x="1778000" y="4824413"/>
          <p14:tracePt t="269623" x="1816100" y="4833938"/>
          <p14:tracePt t="269637" x="1835150" y="4843463"/>
          <p14:tracePt t="269643" x="1854200" y="4843463"/>
          <p14:tracePt t="269649" x="1882775" y="4843463"/>
          <p14:tracePt t="269659" x="1911350" y="4843463"/>
          <p14:tracePt t="269663" x="1938338" y="4852988"/>
          <p14:tracePt t="269673" x="1985963" y="4852988"/>
          <p14:tracePt t="269686" x="2005013" y="4852988"/>
          <p14:tracePt t="269690" x="2033588" y="4862513"/>
          <p14:tracePt t="269699" x="2062163" y="4872038"/>
          <p14:tracePt t="269706" x="2109788" y="4872038"/>
          <p14:tracePt t="269715" x="2138363" y="4881563"/>
          <p14:tracePt t="269725" x="2184400" y="4891088"/>
          <p14:tracePt t="269729" x="2212975" y="4891088"/>
          <p14:tracePt t="269739" x="2241550" y="4900613"/>
          <p14:tracePt t="269745" x="2251075" y="4900613"/>
          <p14:tracePt t="269756" x="2260600" y="4900613"/>
          <p14:tracePt t="270269" x="2251075" y="4900613"/>
          <p14:tracePt t="270279" x="2212975" y="4900613"/>
          <p14:tracePt t="270289" x="2165350" y="4900613"/>
          <p14:tracePt t="270295" x="2128838" y="4900613"/>
          <p14:tracePt t="270306" x="2100263" y="4900613"/>
          <p14:tracePt t="270309" x="2043113" y="4900613"/>
          <p14:tracePt t="270320" x="2005013" y="4918075"/>
          <p14:tracePt t="270329" x="1976438" y="4918075"/>
          <p14:tracePt t="270336" x="1919288" y="4937125"/>
          <p14:tracePt t="270345" x="1882775" y="4946650"/>
          <p14:tracePt t="270349" x="1854200" y="4956175"/>
          <p14:tracePt t="270359" x="1825625" y="4965700"/>
          <p14:tracePt t="270369" x="1806575" y="4984750"/>
          <p14:tracePt t="270375" x="1787525" y="4994275"/>
          <p14:tracePt t="270386" x="1778000" y="5003800"/>
          <p14:tracePt t="270390" x="1768475" y="5013325"/>
          <p14:tracePt t="270403" x="1749425" y="5032375"/>
          <p14:tracePt t="270411" x="1739900" y="5041900"/>
          <p14:tracePt t="270415" x="1720850" y="5060950"/>
          <p14:tracePt t="270425" x="1693863" y="5080000"/>
          <p14:tracePt t="270431" x="1684338" y="5099050"/>
          <p14:tracePt t="270441" x="1665288" y="5118100"/>
          <p14:tracePt t="270453" x="1665288" y="5127625"/>
          <p14:tracePt t="270456" x="1655763" y="5137150"/>
          <p14:tracePt t="270465" x="1646238" y="5164138"/>
          <p14:tracePt t="270472" x="1646238" y="5183188"/>
          <p14:tracePt t="270481" x="1636713" y="5192713"/>
          <p14:tracePt t="270491" x="1636713" y="5211763"/>
          <p14:tracePt t="270495" x="1636713" y="5221288"/>
          <p14:tracePt t="270507" x="1636713" y="5259388"/>
          <p14:tracePt t="270511" x="1636713" y="5278438"/>
          <p14:tracePt t="270523" x="1636713" y="5297488"/>
          <p14:tracePt t="270531" x="1636713" y="5307013"/>
          <p14:tracePt t="270539" x="1636713" y="5326063"/>
          <p14:tracePt t="270547" x="1655763" y="5364163"/>
          <p14:tracePt t="270553" x="1674813" y="5372100"/>
          <p14:tracePt t="270561" x="1701800" y="5400675"/>
          <p14:tracePt t="270573" x="1720850" y="5410200"/>
          <p14:tracePt t="270577" x="1749425" y="5419725"/>
          <p14:tracePt t="270591" x="1768475" y="5429250"/>
          <p14:tracePt t="270603" x="1787525" y="5457825"/>
          <p14:tracePt t="270611" x="1806575" y="5467350"/>
          <p14:tracePt t="270620" x="1825625" y="5476875"/>
          <p14:tracePt t="270627" x="1844675" y="5486400"/>
          <p14:tracePt t="270636" x="1854200" y="5486400"/>
          <p14:tracePt t="270643" x="1873250" y="5495925"/>
          <p14:tracePt t="270653" x="1892300" y="5505450"/>
          <p14:tracePt t="270657" x="1911350" y="5505450"/>
          <p14:tracePt t="270669" x="1919288" y="5514975"/>
          <p14:tracePt t="270673" x="1938338" y="5534025"/>
          <p14:tracePt t="270686" x="1947863" y="5534025"/>
          <p14:tracePt t="270693" x="1966913" y="5543550"/>
          <p14:tracePt t="270697" x="1966913" y="5553075"/>
          <p14:tracePt t="270713" x="1985963" y="5562600"/>
          <p14:tracePt t="270723" x="1995488" y="5572125"/>
          <p14:tracePt t="270736" x="2005013" y="5572125"/>
          <p14:tracePt t="270739" x="2024063" y="5572125"/>
          <p14:tracePt t="270749" x="2043113" y="5581650"/>
          <p14:tracePt t="270753" x="2052638" y="5581650"/>
          <p14:tracePt t="270763" x="2081213" y="5591175"/>
          <p14:tracePt t="270773" x="2100263" y="5600700"/>
          <p14:tracePt t="270779" x="2119313" y="5600700"/>
          <p14:tracePt t="270790" x="2128838" y="5600700"/>
          <p14:tracePt t="270793" x="2155825" y="5608638"/>
          <p14:tracePt t="270803" x="2174875" y="5618163"/>
          <p14:tracePt t="270813" x="2193925" y="5618163"/>
          <p14:tracePt t="270819" x="2193925" y="5627688"/>
          <p14:tracePt t="270829" x="2203450" y="5637213"/>
          <p14:tracePt t="270845" x="2212975" y="5637213"/>
          <p14:tracePt t="271979" x="2193925" y="5646738"/>
          <p14:tracePt t="271989" x="2138363" y="5675313"/>
          <p14:tracePt t="271993" x="2071688" y="5722938"/>
          <p14:tracePt t="272006" x="2005013" y="5732463"/>
          <p14:tracePt t="272015" x="1938338" y="5761038"/>
          <p14:tracePt t="272019" x="1882775" y="5770563"/>
          <p14:tracePt t="272029" x="1797050" y="5799138"/>
          <p14:tracePt t="272036" x="1749425" y="5835650"/>
          <p14:tracePt t="272045" x="1720850" y="5854700"/>
          <p14:tracePt t="272056" x="1701800" y="5854700"/>
          <p14:tracePt t="272059" x="1693863" y="5854700"/>
          <p14:tracePt t="272070" x="1693863" y="5864225"/>
          <p14:tracePt t="272075" x="1684338" y="5864225"/>
          <p14:tracePt t="272095" x="1684338" y="5873750"/>
          <p14:tracePt t="272100" x="1684338" y="5883275"/>
          <p14:tracePt t="272111" x="1684338" y="5892800"/>
          <p14:tracePt t="272115" x="1684338" y="5902325"/>
          <p14:tracePt t="272125" x="1684338" y="5921375"/>
          <p14:tracePt t="272137" x="1693863" y="5969000"/>
          <p14:tracePt t="272141" x="1701800" y="5997575"/>
          <p14:tracePt t="272153" x="1720850" y="6026150"/>
          <p14:tracePt t="272156" x="1739900" y="6062663"/>
          <p14:tracePt t="272165" x="1758950" y="6091238"/>
          <p14:tracePt t="272175" x="1768475" y="6100763"/>
          <p14:tracePt t="272181" x="1787525" y="6119813"/>
          <p14:tracePt t="272191" x="1806575" y="6129338"/>
          <p14:tracePt t="272195" x="1806575" y="6138863"/>
          <p14:tracePt t="272207" x="1816100" y="6138863"/>
          <p14:tracePt t="272222" x="1825625" y="6148388"/>
          <p14:tracePt t="272231" x="1835150" y="6148388"/>
          <p14:tracePt t="272247" x="1844675" y="6148388"/>
          <p14:tracePt t="272257" x="1854200" y="6148388"/>
          <p14:tracePt t="272273" x="1863725" y="6148388"/>
          <p14:tracePt t="272289" x="1873250" y="6148388"/>
          <p14:tracePt t="272297" x="1882775" y="6148388"/>
          <p14:tracePt t="272311" x="1892300" y="6148388"/>
          <p14:tracePt t="272319" x="1901825" y="6148388"/>
          <p14:tracePt t="272337" x="1919288" y="6148388"/>
          <p14:tracePt t="272339" x="1938338" y="6148388"/>
          <p14:tracePt t="272341" x="1957388" y="6148388"/>
          <p14:tracePt t="272353" x="1966913" y="6148388"/>
          <p14:tracePt t="272357" x="1976438" y="6148388"/>
          <p14:tracePt t="272369" x="1985963" y="6148388"/>
          <p14:tracePt t="273421" x="2005013" y="6167438"/>
          <p14:tracePt t="273431" x="2071688" y="6205538"/>
          <p14:tracePt t="273439" x="2138363" y="6262688"/>
          <p14:tracePt t="273447" x="2270125" y="6318250"/>
          <p14:tracePt t="273457" x="2430463" y="6403975"/>
          <p14:tracePt t="273461" x="2582863" y="6451600"/>
          <p14:tracePt t="273475" x="2827338" y="6499225"/>
          <p14:tracePt t="273477" x="3178175" y="6611938"/>
          <p14:tracePt t="273489" x="3546475" y="6650038"/>
          <p14:tracePt t="273497" x="3952875" y="6697663"/>
          <p14:tracePt t="273505" x="4360863" y="6762750"/>
          <p14:tracePt t="273511" x="4710113" y="6762750"/>
          <p14:tracePt t="273519" x="4994275" y="6781800"/>
          <p14:tracePt t="273527" x="5221288" y="6781800"/>
          <p14:tracePt t="273539" x="5410200" y="6781800"/>
          <p14:tracePt t="273543" x="5541963" y="6781800"/>
          <p14:tracePt t="273554" x="5675313" y="6781800"/>
          <p14:tracePt t="273557" x="5732463" y="6781800"/>
          <p14:tracePt t="273569" x="5778500" y="6781800"/>
          <p14:tracePt t="273577" x="5807075" y="6781800"/>
          <p14:tracePt t="273586" x="5826125" y="6781800"/>
          <p14:tracePt t="273593" x="5854700" y="6781800"/>
          <p14:tracePt t="273602" x="5864225" y="6781800"/>
          <p14:tracePt t="273607" x="5892800" y="6781800"/>
          <p14:tracePt t="273619" x="5911850" y="6781800"/>
          <p14:tracePt t="273623" x="5930900" y="6781800"/>
          <p14:tracePt t="273636" x="5959475" y="6781800"/>
          <p14:tracePt t="273640" x="5986463" y="6781800"/>
          <p14:tracePt t="273650" x="6034088" y="6781800"/>
          <p14:tracePt t="273659" x="6072188" y="6781800"/>
          <p14:tracePt t="273663" x="6119813" y="6781800"/>
          <p14:tracePt t="273673" x="6176963" y="6781800"/>
          <p14:tracePt t="273679" x="6223000" y="6772275"/>
          <p14:tracePt t="273690" x="6261100" y="6772275"/>
          <p14:tracePt t="273703" x="6308725" y="6762750"/>
          <p14:tracePt t="273703" x="6365875" y="6762750"/>
          <p14:tracePt t="273713" x="6440488" y="6743700"/>
          <p14:tracePt t="273719" x="6573838" y="6743700"/>
          <p14:tracePt t="273729" x="6800850" y="6743700"/>
          <p14:tracePt t="273739" x="7037388" y="6743700"/>
          <p14:tracePt t="273745" x="7226300" y="6753225"/>
          <p14:tracePt t="273756" x="7396163" y="6753225"/>
          <p14:tracePt t="273759" x="7529513" y="6753225"/>
          <p14:tracePt t="273769" x="7680325" y="6753225"/>
          <p14:tracePt t="273779" x="7793038" y="6753225"/>
          <p14:tracePt t="273786" x="7888288" y="6753225"/>
          <p14:tracePt t="273795" x="7945438" y="6753225"/>
          <p14:tracePt t="273802" x="7964488" y="6753225"/>
          <p14:tracePt t="273809" x="7974013" y="6753225"/>
          <p14:tracePt t="273819" x="7983538" y="6753225"/>
          <p14:tracePt t="273905" x="7974013" y="6743700"/>
          <p14:tracePt t="273915" x="7964488" y="6743700"/>
          <p14:tracePt t="273931" x="7954963" y="6743700"/>
          <p14:tracePt t="273961" x="7916863" y="6735763"/>
          <p14:tracePt t="273971" x="7878763" y="6697663"/>
          <p14:tracePt t="273981" x="7812088" y="6669088"/>
          <p14:tracePt t="273989" x="7747000" y="6630988"/>
          <p14:tracePt t="273997" x="7670800" y="6592888"/>
          <p14:tracePt t="274002" x="7594600" y="6554788"/>
          <p14:tracePt t="274011" x="7500938" y="6489700"/>
          <p14:tracePt t="274023" x="7377113" y="6451600"/>
          <p14:tracePt t="274027" x="7254875" y="6384925"/>
          <p14:tracePt t="274039" x="7140575" y="6337300"/>
          <p14:tracePt t="274041" x="6999288" y="6262688"/>
          <p14:tracePt t="274055" x="6877050" y="6224588"/>
          <p14:tracePt t="274061" x="6772275" y="6157913"/>
          <p14:tracePt t="274069" x="6724650" y="6138863"/>
          <p14:tracePt t="274077" x="6667500" y="6110288"/>
          <p14:tracePt t="274081" x="6611938" y="6072188"/>
          <p14:tracePt t="274093" x="6592888" y="6062663"/>
          <p14:tracePt t="274104" x="6592888" y="6054725"/>
          <p14:tracePt t="274107" x="6583363" y="6054725"/>
          <p14:tracePt t="274123" x="6583363" y="6045200"/>
          <p14:tracePt t="274136" x="6573838" y="6045200"/>
          <p14:tracePt t="274147" x="6573838" y="6035675"/>
          <p14:tracePt t="274158" x="6573838" y="6026150"/>
          <p14:tracePt t="274185" x="6564313" y="6016625"/>
          <p14:tracePt t="274205" x="6564313" y="6007100"/>
          <p14:tracePt t="274229" x="6564313" y="5997575"/>
          <p14:tracePt t="274269" x="6573838" y="6016625"/>
          <p14:tracePt t="274279" x="6592888" y="6054725"/>
          <p14:tracePt t="274285" x="6630988" y="6081713"/>
          <p14:tracePt t="274295" x="6650038" y="6129338"/>
          <p14:tracePt t="274306" x="6659563" y="6148388"/>
          <p14:tracePt t="274309" x="6667500" y="6167438"/>
          <p14:tracePt t="274320" x="6677025" y="6186488"/>
          <p14:tracePt t="274336" x="6696075" y="6224588"/>
          <p14:tracePt t="274345" x="6696075" y="6234113"/>
          <p14:tracePt t="274353" x="6705600" y="6243638"/>
          <p14:tracePt t="274359" x="6705600" y="6253163"/>
          <p14:tracePt t="274365" x="6715125" y="6253163"/>
          <p14:tracePt t="274375" x="6715125" y="6262688"/>
          <p14:tracePt t="274386" x="6724650" y="6262688"/>
          <p14:tracePt t="274390" x="6724650" y="6272213"/>
          <p14:tracePt t="274402" x="6743700" y="6281738"/>
          <p14:tracePt t="274406" x="6753225" y="6281738"/>
          <p14:tracePt t="274425" x="6762750" y="6281738"/>
          <p14:tracePt t="274431" x="6781800" y="6289675"/>
          <p14:tracePt t="274445" x="6800850" y="6299200"/>
          <p14:tracePt t="274455" x="6819900" y="6299200"/>
          <p14:tracePt t="274465" x="6829425" y="6299200"/>
          <p14:tracePt t="274472" x="6848475" y="6308725"/>
          <p14:tracePt t="274481" x="6858000" y="6308725"/>
          <p14:tracePt t="274485" x="6867525" y="6308725"/>
          <p14:tracePt t="274522" x="6877050" y="6308725"/>
          <p14:tracePt t="274577" x="6877050" y="6318250"/>
          <p14:tracePt t="274591" x="6904038" y="6318250"/>
          <p14:tracePt t="274603" x="6923088" y="6327775"/>
          <p14:tracePt t="274607" x="6951663" y="6327775"/>
          <p14:tracePt t="274618" x="6989763" y="6337300"/>
          <p14:tracePt t="274627" x="7018338" y="6337300"/>
          <p14:tracePt t="274631" x="7046913" y="6346825"/>
          <p14:tracePt t="274641" x="7065963" y="6356350"/>
          <p14:tracePt t="274647" x="7104063" y="6375400"/>
          <p14:tracePt t="274657" x="7112000" y="6375400"/>
          <p14:tracePt t="274669" x="7150100" y="6375400"/>
          <p14:tracePt t="274673" x="7169150" y="6384925"/>
          <p14:tracePt t="274686" x="7197725" y="6384925"/>
          <p14:tracePt t="274689" x="7216775" y="6384925"/>
          <p14:tracePt t="274697" x="7226300" y="6384925"/>
          <p14:tracePt t="274707" x="7254875" y="6384925"/>
          <p14:tracePt t="274714" x="7283450" y="6384925"/>
          <p14:tracePt t="274723" x="7312025" y="6384925"/>
          <p14:tracePt t="274727" x="7321550" y="6384925"/>
          <p14:tracePt t="274739" x="7348538" y="6384925"/>
          <p14:tracePt t="274747" x="7358063" y="6384925"/>
          <p14:tracePt t="274755" x="7377113" y="6384925"/>
          <p14:tracePt t="274763" x="7472363" y="6384925"/>
          <p14:tracePt t="274769" x="7510463" y="6384925"/>
          <p14:tracePt t="274779" x="7558088" y="6384925"/>
          <p14:tracePt t="274789" x="7594600" y="6384925"/>
          <p14:tracePt t="274793" x="7642225" y="6384925"/>
          <p14:tracePt t="274804" x="7670800" y="6384925"/>
          <p14:tracePt t="274809" x="7699375" y="6384925"/>
          <p14:tracePt t="274820" x="7727950" y="6384925"/>
          <p14:tracePt t="274829" x="7775575" y="6384925"/>
          <p14:tracePt t="274835" x="7793038" y="6384925"/>
          <p14:tracePt t="274843" x="7821613" y="6384925"/>
          <p14:tracePt t="274852" x="7840663" y="6384925"/>
          <p14:tracePt t="274859" x="7869238" y="6384925"/>
          <p14:tracePt t="274869" x="7878763" y="6384925"/>
          <p14:tracePt t="274875" x="7907338" y="6384925"/>
          <p14:tracePt t="274886" x="7916863" y="6384925"/>
          <p14:tracePt t="274889" x="7935913" y="6384925"/>
          <p14:tracePt t="274902" x="7954963" y="6384925"/>
          <p14:tracePt t="274909" x="7974013" y="6384925"/>
          <p14:tracePt t="274915" x="8012113" y="6384925"/>
          <p14:tracePt t="274929" x="8039100" y="6375400"/>
          <p14:tracePt t="274939" x="8058150" y="6365875"/>
          <p14:tracePt t="274952" x="8077200" y="6365875"/>
          <p14:tracePt t="274955" x="8115300" y="6365875"/>
          <p14:tracePt t="274965" x="8143875" y="6346825"/>
          <p14:tracePt t="274972" x="8162925" y="6346825"/>
          <p14:tracePt t="274981" x="8201025" y="6346825"/>
          <p14:tracePt t="274989" x="8247063" y="6346825"/>
          <p14:tracePt t="274995" x="8266113" y="6346825"/>
          <p14:tracePt t="275005" x="8294688" y="6346825"/>
          <p14:tracePt t="275011" x="8323263" y="6346825"/>
          <p14:tracePt t="275022" x="8351838" y="6346825"/>
          <p14:tracePt t="275031" x="8370888" y="6346825"/>
          <p14:tracePt t="275036" x="8399463" y="6346825"/>
          <p14:tracePt t="275045" x="8418513" y="6346825"/>
          <p14:tracePt t="275052" x="8437563" y="6346825"/>
          <p14:tracePt t="275061" x="8456613" y="6346825"/>
          <p14:tracePt t="275072" x="8474075" y="6346825"/>
          <p14:tracePt t="275075" x="8493125" y="6346825"/>
          <p14:tracePt t="275087" x="8512175" y="6346825"/>
          <p14:tracePt t="275091" x="8531225" y="6346825"/>
          <p14:tracePt t="275102" x="8559800" y="6346825"/>
          <p14:tracePt t="275111" x="8578850" y="6337300"/>
          <p14:tracePt t="275119" x="8597900" y="6327775"/>
          <p14:tracePt t="275127" x="8626475" y="6327775"/>
          <p14:tracePt t="275131" x="8664575" y="6327775"/>
          <p14:tracePt t="275152" x="8693150" y="6327775"/>
          <p14:tracePt t="275157" x="8729663" y="6308725"/>
          <p14:tracePt t="275172" x="8748713" y="6308725"/>
          <p14:tracePt t="275181" x="8786813" y="6299200"/>
          <p14:tracePt t="275191" x="8805863" y="6289675"/>
          <p14:tracePt t="275207" x="8834438" y="6289675"/>
          <p14:tracePt t="275213" x="8843963" y="6289675"/>
          <p14:tracePt t="275223" x="8853488" y="6289675"/>
          <p14:tracePt t="275236" x="8882063" y="6289675"/>
          <p14:tracePt t="275239" x="8891588" y="6289675"/>
          <p14:tracePt t="275247" x="8901113" y="6289675"/>
          <p14:tracePt t="275255" x="8910638" y="6289675"/>
          <p14:tracePt t="275263" x="8918575" y="6289675"/>
          <p14:tracePt t="275273" x="8937625" y="6289675"/>
          <p14:tracePt t="275277" x="8956675" y="6289675"/>
          <p14:tracePt t="275289" x="8985250" y="6289675"/>
          <p14:tracePt t="275293" x="9004300" y="6289675"/>
          <p14:tracePt t="275305" x="9023350" y="6289675"/>
          <p14:tracePt t="275313" x="9051925" y="6289675"/>
          <p14:tracePt t="275319" x="9070975" y="6289675"/>
          <p14:tracePt t="275327" x="9099550" y="6289675"/>
          <p14:tracePt t="275336" x="9118600" y="6289675"/>
          <p14:tracePt t="275354" x="9137650" y="6289675"/>
          <p14:tracePt t="275355" x="9145588" y="6289675"/>
          <p14:tracePt t="275359" x="9174163" y="6289675"/>
          <p14:tracePt t="275369" x="9183688" y="6289675"/>
          <p14:tracePt t="275373" x="9193213" y="6289675"/>
          <p14:tracePt t="275386" x="9202738" y="6289675"/>
          <p14:tracePt t="275393" x="9212263" y="6289675"/>
          <p14:tracePt t="275402" x="9221788" y="6289675"/>
          <p14:tracePt t="275409" x="9250363" y="6289675"/>
          <p14:tracePt t="275413" x="9259888" y="6289675"/>
          <p14:tracePt t="275425" x="9269413" y="6289675"/>
          <p14:tracePt t="275436" x="9297988" y="6289675"/>
          <p14:tracePt t="275442" x="9317038" y="6289675"/>
          <p14:tracePt t="275455" x="9345613" y="6289675"/>
          <p14:tracePt t="275466" x="9364663" y="6289675"/>
          <p14:tracePt t="275475" x="9391650" y="6289675"/>
          <p14:tracePt t="275479" x="9410700" y="6289675"/>
          <p14:tracePt t="275489" x="9429750" y="6289675"/>
          <p14:tracePt t="275495" x="9458325" y="6289675"/>
          <p14:tracePt t="275505" x="9477375" y="6289675"/>
          <p14:tracePt t="275517" x="9515475" y="6289675"/>
          <p14:tracePt t="275519" x="9534525" y="6289675"/>
          <p14:tracePt t="275529" x="9553575" y="6289675"/>
          <p14:tracePt t="275545" x="9563100" y="6289675"/>
          <p14:tracePt t="275570" x="9572625" y="6289675"/>
          <p14:tracePt t="275615" x="9582150" y="6289675"/>
          <p14:tracePt t="275883" x="9582150" y="6308725"/>
          <p14:tracePt t="275893" x="9582150" y="6337300"/>
          <p14:tracePt t="275902" x="9582150" y="6356350"/>
          <p14:tracePt t="275909" x="9572625" y="6375400"/>
          <p14:tracePt t="275919" x="9563100" y="6413500"/>
          <p14:tracePt t="275924" x="9563100" y="6432550"/>
          <p14:tracePt t="275935" x="9544050" y="6461125"/>
          <p14:tracePt t="275939" x="9544050" y="6470650"/>
          <p14:tracePt t="275952" x="9534525" y="6499225"/>
          <p14:tracePt t="275959" x="9525000" y="6516688"/>
          <p14:tracePt t="275963" x="9515475" y="6526213"/>
          <p14:tracePt t="275974" x="9515475" y="6545263"/>
          <p14:tracePt t="275979" x="9505950" y="6545263"/>
          <p14:tracePt t="276205" x="9486900" y="6545263"/>
          <p14:tracePt t="276215" x="9458325" y="6545263"/>
          <p14:tracePt t="276222" x="9410700" y="6564313"/>
          <p14:tracePt t="276231" x="9355138" y="6564313"/>
          <p14:tracePt t="276241" x="9297988" y="6573838"/>
          <p14:tracePt t="276247" x="9231313" y="6573838"/>
          <p14:tracePt t="276255" x="9174163" y="6583363"/>
          <p14:tracePt t="276261" x="9061450" y="6583363"/>
          <p14:tracePt t="276272" x="8985250" y="6583363"/>
          <p14:tracePt t="276281" x="8853488" y="6583363"/>
          <p14:tracePt t="276289" x="8683625" y="6602413"/>
          <p14:tracePt t="276297" x="8531225" y="6602413"/>
          <p14:tracePt t="276302" x="8361363" y="6602413"/>
          <p14:tracePt t="276311" x="8191500" y="6602413"/>
          <p14:tracePt t="276322" x="8020050" y="6602413"/>
          <p14:tracePt t="276336" x="7831138" y="6602413"/>
          <p14:tracePt t="276339" x="7642225" y="6602413"/>
          <p14:tracePt t="276343" x="7472363" y="6602413"/>
          <p14:tracePt t="276352" x="7358063" y="6602413"/>
          <p14:tracePt t="276361" x="7178675" y="6602413"/>
          <p14:tracePt t="276369" x="7008813" y="6602413"/>
          <p14:tracePt t="276377" x="6838950" y="6602413"/>
          <p14:tracePt t="276386" x="6705600" y="6602413"/>
          <p14:tracePt t="276393" x="6573838" y="6602413"/>
          <p14:tracePt t="276405" x="6440488" y="6602413"/>
          <p14:tracePt t="276407" x="6308725" y="6602413"/>
          <p14:tracePt t="276419" x="6213475" y="6602413"/>
          <p14:tracePt t="276423" x="6157913" y="6602413"/>
          <p14:tracePt t="276435" x="6062663" y="6602413"/>
          <p14:tracePt t="276443" x="5959475" y="6602413"/>
          <p14:tracePt t="276447" x="5778500" y="6602413"/>
          <p14:tracePt t="276457" x="5637213" y="6611938"/>
          <p14:tracePt t="276463" x="5524500" y="6611938"/>
          <p14:tracePt t="276473" x="5410200" y="6611938"/>
          <p14:tracePt t="276485" x="5297488" y="6611938"/>
          <p14:tracePt t="276490" x="5202238" y="6611938"/>
          <p14:tracePt t="276502" x="5126038" y="6611938"/>
          <p14:tracePt t="276505" x="5051425" y="6611938"/>
          <p14:tracePt t="276513" x="4994275" y="6611938"/>
          <p14:tracePt t="276523" x="4975225" y="6611938"/>
          <p14:tracePt t="276529" x="4927600" y="6611938"/>
          <p14:tracePt t="276539" x="4889500" y="6611938"/>
          <p14:tracePt t="276543" x="4860925" y="6611938"/>
          <p14:tracePt t="276555" x="4814888" y="6611938"/>
          <p14:tracePt t="276563" x="4776788" y="6611938"/>
          <p14:tracePt t="276570" x="4738688" y="6611938"/>
          <p14:tracePt t="276579" x="4700588" y="6611938"/>
          <p14:tracePt t="276585" x="4643438" y="6611938"/>
          <p14:tracePt t="276593" x="4606925" y="6611938"/>
          <p14:tracePt t="276605" x="4568825" y="6611938"/>
          <p14:tracePt t="276609" x="4540250" y="6611938"/>
          <p14:tracePt t="276619" x="4521200" y="6611938"/>
          <p14:tracePt t="276625" x="4502150" y="6611938"/>
          <p14:tracePt t="276636" x="4483100" y="6611938"/>
          <p14:tracePt t="276645" x="4473575" y="6611938"/>
          <p14:tracePt t="276666" x="4464050" y="6611938"/>
          <p14:tracePt t="279843" x="4473575" y="6573838"/>
          <p14:tracePt t="279847" x="4492625" y="6526213"/>
          <p14:tracePt t="279857" x="4511675" y="6508750"/>
          <p14:tracePt t="279868" x="4521200" y="6499225"/>
          <p14:tracePt t="279873" x="4530725" y="6489700"/>
          <p14:tracePt t="279885" x="4530725" y="6480175"/>
          <p14:tracePt t="280003" x="4530725" y="6489700"/>
          <p14:tracePt t="280009" x="4521200" y="6499225"/>
          <p14:tracePt t="280479" x="4521200" y="6508750"/>
          <p14:tracePt t="280485" x="4511675" y="6508750"/>
          <p14:tracePt t="280605" x="4511675" y="6516688"/>
          <p14:tracePt t="280737" x="4511675" y="6526213"/>
          <p14:tracePt t="285009" x="4502150" y="6526213"/>
          <p14:tracePt t="285015" x="4492625" y="6526213"/>
          <p14:tracePt t="285025" x="4473575" y="6526213"/>
          <p14:tracePt t="285029" x="4445000" y="6545263"/>
          <p14:tracePt t="285039" x="4389438" y="6554788"/>
          <p14:tracePt t="285051" x="4322763" y="6564313"/>
          <p14:tracePt t="285055" x="4246563" y="6564313"/>
          <p14:tracePt t="285068" x="4133850" y="6583363"/>
          <p14:tracePt t="285071" x="4019550" y="6592888"/>
          <p14:tracePt t="285079" x="3897313" y="6611938"/>
          <p14:tracePt t="285089" x="3725863" y="6611938"/>
          <p14:tracePt t="285096" x="3565525" y="6611938"/>
          <p14:tracePt t="285105" x="3376613" y="6611938"/>
          <p14:tracePt t="285111" x="3168650" y="6611938"/>
          <p14:tracePt t="285121" x="3017838" y="6611938"/>
          <p14:tracePt t="285127" x="2865438" y="6602413"/>
          <p14:tracePt t="285138" x="2733675" y="6583363"/>
          <p14:tracePt t="285147" x="2609850" y="6554788"/>
          <p14:tracePt t="285151" x="2554288" y="6554788"/>
          <p14:tracePt t="285161" x="2468563" y="6526213"/>
          <p14:tracePt t="285168" x="2420938" y="6508750"/>
          <p14:tracePt t="285177" x="2373313" y="6470650"/>
          <p14:tracePt t="285188" x="2327275" y="6432550"/>
          <p14:tracePt t="285191" x="2298700" y="6403975"/>
          <p14:tracePt t="285204" x="2241550" y="6346825"/>
          <p14:tracePt t="285207" x="2193925" y="6299200"/>
          <p14:tracePt t="285218" x="2174875" y="6289675"/>
          <p14:tracePt t="285227" x="2138363" y="6272213"/>
          <p14:tracePt t="285234" x="2109788" y="6253163"/>
          <p14:tracePt t="285243" x="2062163" y="6243638"/>
          <p14:tracePt t="285247" x="2024063" y="6243638"/>
          <p14:tracePt t="285257" x="1976438" y="6234113"/>
          <p14:tracePt t="285268" x="1901825" y="6224588"/>
          <p14:tracePt t="285273" x="1806575" y="6205538"/>
          <p14:tracePt t="285284" x="1739900" y="6205538"/>
          <p14:tracePt t="285288" x="1665288" y="6196013"/>
          <p14:tracePt t="285297" x="1608138" y="6196013"/>
          <p14:tracePt t="285307" x="1560513" y="6186488"/>
          <p14:tracePt t="285313" x="1550988" y="6167438"/>
          <p14:tracePt t="285323" x="1541463" y="6167438"/>
          <p14:tracePt t="285351" x="1531938" y="6129338"/>
          <p14:tracePt t="285354" x="1522413" y="6100763"/>
          <p14:tracePt t="285363" x="1522413" y="6045200"/>
          <p14:tracePt t="285371" x="1522413" y="5978525"/>
          <p14:tracePt t="285379" x="1531938" y="5883275"/>
          <p14:tracePt t="285389" x="1541463" y="5808663"/>
          <p14:tracePt t="285393" x="1560513" y="5684838"/>
          <p14:tracePt t="285405" x="1570038" y="5591175"/>
          <p14:tracePt t="285409" x="1570038" y="5514975"/>
          <p14:tracePt t="285421" x="1570038" y="5381625"/>
          <p14:tracePt t="285429" x="1570038" y="5326063"/>
          <p14:tracePt t="285434" x="1570038" y="5268913"/>
          <p14:tracePt t="285443" x="1570038" y="5154613"/>
          <p14:tracePt t="285451" x="1570038" y="5041900"/>
          <p14:tracePt t="285459" x="1550988" y="4881563"/>
          <p14:tracePt t="285471" x="1522413" y="4748213"/>
          <p14:tracePt t="285475" x="1484313" y="4616450"/>
          <p14:tracePt t="285487" x="1447800" y="4492625"/>
          <p14:tracePt t="285489" x="1428750" y="4360863"/>
          <p14:tracePt t="285501" x="1400175" y="4229100"/>
          <p14:tracePt t="285509" x="1390650" y="4124325"/>
          <p14:tracePt t="285518" x="1371600" y="4010025"/>
          <p14:tracePt t="285525" x="1362075" y="3935413"/>
          <p14:tracePt t="285529" x="1323975" y="3811588"/>
          <p14:tracePt t="285539" x="1314450" y="3765550"/>
          <p14:tracePt t="285551" x="1304925" y="3689350"/>
          <p14:tracePt t="285555" x="1276350" y="3622675"/>
          <p14:tracePt t="285568" x="1266825" y="3584575"/>
          <p14:tracePt t="285571" x="1239838" y="3519488"/>
          <p14:tracePt t="285584" x="1220788" y="3481388"/>
          <p14:tracePt t="285591" x="1201738" y="3443288"/>
          <p14:tracePt t="285595" x="1201738" y="3424238"/>
          <p14:tracePt t="285605" x="1201738" y="3405188"/>
          <p14:tracePt t="285611" x="1192213" y="3376613"/>
          <p14:tracePt t="285621" x="1192213" y="3328988"/>
          <p14:tracePt t="285633" x="1192213" y="3302000"/>
          <p14:tracePt t="285635" x="1192213" y="3244850"/>
          <p14:tracePt t="285645" x="1192213" y="3187700"/>
          <p14:tracePt t="285652" x="1192213" y="3111500"/>
          <p14:tracePt t="285661" x="1192213" y="3046413"/>
          <p14:tracePt t="285671" x="1192213" y="2951163"/>
          <p14:tracePt t="285677" x="1192213" y="2874963"/>
          <p14:tracePt t="285688" x="1192213" y="2781300"/>
          <p14:tracePt t="285691" x="1192213" y="2724150"/>
          <p14:tracePt t="285701" x="1192213" y="2628900"/>
          <p14:tracePt t="285711" x="1192213" y="2535238"/>
          <p14:tracePt t="285718" x="1192213" y="2459038"/>
          <p14:tracePt t="285727" x="1192213" y="2374900"/>
          <p14:tracePt t="285735" x="1173163" y="2336800"/>
          <p14:tracePt t="285741" x="1173163" y="2289175"/>
          <p14:tracePt t="285751" x="1173163" y="2270125"/>
          <p14:tracePt t="285757" x="1173163" y="2251075"/>
          <p14:tracePt t="285768" x="1173163" y="2241550"/>
          <p14:tracePt t="285773" x="1173163" y="2222500"/>
          <p14:tracePt t="285784" x="1192213" y="2184400"/>
          <p14:tracePt t="285791" x="1192213" y="2174875"/>
          <p14:tracePt t="285797" x="1201738" y="2166938"/>
          <p14:tracePt t="285807" x="1201738" y="2157413"/>
          <p14:tracePt t="285834" x="1201738" y="2147888"/>
          <p14:tracePt t="285838" x="1201738" y="2138363"/>
          <p14:tracePt t="285854" x="1201738" y="2128838"/>
          <p14:tracePt t="285863" x="1201738" y="2119313"/>
          <p14:tracePt t="285894" x="1211263" y="2109788"/>
          <p14:tracePt t="286009" x="1211263" y="2119313"/>
          <p14:tracePt t="286014" x="1211263" y="2166938"/>
          <p14:tracePt t="286023" x="1201738" y="2241550"/>
          <p14:tracePt t="286036" x="1201738" y="2317750"/>
          <p14:tracePt t="286039" x="1201738" y="2449513"/>
          <p14:tracePt t="286051" x="1211263" y="2601913"/>
          <p14:tracePt t="286055" x="1239838" y="2771775"/>
          <p14:tracePt t="286068" x="1257300" y="2960688"/>
          <p14:tracePt t="286075" x="1285875" y="3130550"/>
          <p14:tracePt t="286079" x="1314450" y="3282950"/>
          <p14:tracePt t="286089" x="1362075" y="3462338"/>
          <p14:tracePt t="286095" x="1390650" y="3594100"/>
          <p14:tracePt t="286105" x="1438275" y="3736975"/>
          <p14:tracePt t="286117" x="1484313" y="3887788"/>
          <p14:tracePt t="286121" x="1531938" y="4019550"/>
          <p14:tracePt t="286129" x="1579563" y="4181475"/>
          <p14:tracePt t="286137" x="1627188" y="4294188"/>
          <p14:tracePt t="286145" x="1636713" y="4456113"/>
          <p14:tracePt t="286155" x="1655763" y="4587875"/>
          <p14:tracePt t="286161" x="1655763" y="4719638"/>
          <p14:tracePt t="286171" x="1655763" y="4833938"/>
          <p14:tracePt t="286175" x="1655763" y="4927600"/>
          <p14:tracePt t="286186" x="1655763" y="5022850"/>
          <p14:tracePt t="286195" x="1655763" y="5118100"/>
          <p14:tracePt t="286201" x="1655763" y="5192713"/>
          <p14:tracePt t="286211" x="1655763" y="5287963"/>
          <p14:tracePt t="286218" x="1655763" y="5381625"/>
          <p14:tracePt t="286225" x="1646238" y="5505450"/>
          <p14:tracePt t="286238" x="1646238" y="5562600"/>
          <p14:tracePt t="286241" x="1646238" y="5732463"/>
          <p14:tracePt t="286251" x="1636713" y="5845175"/>
          <p14:tracePt t="286255" x="1636713" y="5940425"/>
          <p14:tracePt t="286267" x="1636713" y="6035675"/>
          <p14:tracePt t="286275" x="1617663" y="6110288"/>
          <p14:tracePt t="286285" x="1617663" y="6157913"/>
          <p14:tracePt t="286291" x="1617663" y="6262688"/>
          <p14:tracePt t="286300" x="1617663" y="6318250"/>
          <p14:tracePt t="286307" x="1617663" y="6356350"/>
          <p14:tracePt t="286318" x="1617663" y="6365875"/>
          <p14:tracePt t="286334" x="1617663" y="6432550"/>
          <p14:tracePt t="286338" x="1617663" y="6470650"/>
          <p14:tracePt t="286347" x="1617663" y="6489700"/>
          <p14:tracePt t="286357" x="1617663" y="6516688"/>
          <p14:tracePt t="286361" x="1617663" y="6526213"/>
          <p14:tracePt t="286397" x="1617663" y="6535738"/>
          <p14:tracePt t="289213" x="1550988" y="6516688"/>
          <p14:tracePt t="289221" x="1466850" y="6461125"/>
          <p14:tracePt t="289233" x="1419225" y="6423025"/>
          <p14:tracePt t="289237" x="1390650" y="6403975"/>
          <p14:tracePt t="289249" x="1381125" y="6394450"/>
          <p14:tracePt t="289257" x="1381125" y="6384925"/>
          <p14:tracePt t="289263" x="1371600" y="6384925"/>
          <p14:tracePt t="289277" x="1362075" y="6384925"/>
          <p14:tracePt t="289963" x="1295400" y="6346825"/>
          <p14:tracePt t="289973" x="974725" y="6119813"/>
          <p14:tracePt t="289979" x="396875" y="5732463"/>
          <p14:tracePt t="290141" x="198438" y="2052638"/>
          <p14:tracePt t="290154" x="377825" y="2005013"/>
          <p14:tracePt t="290157" x="492125" y="1976438"/>
          <p14:tracePt t="290167" x="642938" y="1947863"/>
          <p14:tracePt t="290171" x="803275" y="1901825"/>
          <p14:tracePt t="290184" x="936625" y="1873250"/>
          <p14:tracePt t="290193" x="1049338" y="1854200"/>
          <p14:tracePt t="290200" x="1182688" y="1854200"/>
          <p14:tracePt t="290207" x="1323975" y="1844675"/>
          <p14:tracePt t="290213" x="1419225" y="1844675"/>
          <p14:tracePt t="290223" x="1550988" y="1844675"/>
          <p14:tracePt t="290234" x="1665288" y="1844675"/>
          <p14:tracePt t="290237" x="1778000" y="1863725"/>
          <p14:tracePt t="290250" x="1863725" y="1873250"/>
          <p14:tracePt t="290254" x="1976438" y="1939925"/>
          <p14:tracePt t="290263" x="2081213" y="1995488"/>
          <p14:tracePt t="290273" x="2165350" y="2081213"/>
          <p14:tracePt t="290277" x="2260600" y="2166938"/>
          <p14:tracePt t="290287" x="2317750" y="2241550"/>
          <p14:tracePt t="290293" x="2373313" y="2327275"/>
          <p14:tracePt t="290304" x="2411413" y="2420938"/>
          <p14:tracePt t="290313" x="2449513" y="2478088"/>
          <p14:tracePt t="290320" x="2478088" y="2535238"/>
          <p14:tracePt t="290329" x="2487613" y="2573338"/>
          <p14:tracePt t="290334" x="2497138" y="2611438"/>
          <p14:tracePt t="290351" x="2497138" y="2628900"/>
          <p14:tracePt t="290354" x="2497138" y="2657475"/>
          <p14:tracePt t="290359" x="2497138" y="2676525"/>
          <p14:tracePt t="290370" x="2497138" y="2705100"/>
          <p14:tracePt t="290373" x="2497138" y="2724150"/>
          <p14:tracePt t="290384" x="2497138" y="2743200"/>
          <p14:tracePt t="290395" x="2497138" y="2771775"/>
          <p14:tracePt t="290402" x="2497138" y="2781300"/>
          <p14:tracePt t="290409" x="2497138" y="2800350"/>
          <p14:tracePt t="290417" x="2497138" y="2809875"/>
          <p14:tracePt t="290425" x="2497138" y="2819400"/>
          <p14:tracePt t="290437" x="2497138" y="2828925"/>
          <p14:tracePt t="290439" x="2487613" y="2847975"/>
          <p14:tracePt t="290455" x="2478088" y="2865438"/>
          <p14:tracePt t="290467" x="2468563" y="2903538"/>
          <p14:tracePt t="290475" x="2449513" y="2922588"/>
          <p14:tracePt t="290479" x="2449513" y="2951163"/>
          <p14:tracePt t="290491" x="2449513" y="2960688"/>
          <p14:tracePt t="290495" x="2439988" y="2989263"/>
          <p14:tracePt t="290505" x="2430463" y="3008313"/>
          <p14:tracePt t="290517" x="2420938" y="3027363"/>
          <p14:tracePt t="290521" x="2420938" y="3046413"/>
          <p14:tracePt t="290529" x="2420938" y="3055938"/>
          <p14:tracePt t="290545" x="2420938" y="3065463"/>
          <p14:tracePt t="290555" x="2420938" y="3074988"/>
          <p14:tracePt t="290571" x="2420938" y="3084513"/>
          <p14:tracePt t="290677" x="2411413" y="3084513"/>
          <p14:tracePt t="290691" x="2401888" y="3084513"/>
          <p14:tracePt t="290737" x="2430463" y="3084513"/>
          <p14:tracePt t="290748" x="2487613" y="3084513"/>
          <p14:tracePt t="290757" x="2516188" y="3084513"/>
          <p14:tracePt t="290763" x="2535238" y="3084513"/>
          <p14:tracePt t="290773" x="2573338" y="3084513"/>
          <p14:tracePt t="290777" x="2592388" y="3084513"/>
          <p14:tracePt t="290787" x="2619375" y="3084513"/>
          <p14:tracePt t="290800" x="2638425" y="3074988"/>
          <p14:tracePt t="290804" x="2657475" y="3074988"/>
          <p14:tracePt t="290813" x="2667000" y="3074988"/>
          <p14:tracePt t="290869" x="2657475" y="3074988"/>
          <p14:tracePt t="290879" x="2628900" y="3074988"/>
          <p14:tracePt t="290884" x="2600325" y="3074988"/>
          <p14:tracePt t="290893" x="2582863" y="3074988"/>
          <p14:tracePt t="290901" x="2525713" y="3074988"/>
          <p14:tracePt t="290909" x="2516188" y="3074988"/>
          <p14:tracePt t="290939" x="2525713" y="3074988"/>
          <p14:tracePt t="290950" x="2544763" y="3074988"/>
          <p14:tracePt t="290959" x="2600325" y="3074988"/>
          <p14:tracePt t="290963" x="2638425" y="3074988"/>
          <p14:tracePt t="290973" x="2695575" y="3074988"/>
          <p14:tracePt t="290979" x="2743200" y="3074988"/>
          <p14:tracePt t="290989" x="2771775" y="3074988"/>
          <p14:tracePt t="291000" x="2809875" y="3074988"/>
          <p14:tracePt t="291005" x="2846388" y="3065463"/>
          <p14:tracePt t="291017" x="2865438" y="3065463"/>
          <p14:tracePt t="291020" x="2874963" y="3065463"/>
          <p14:tracePt t="291071" x="2846388" y="3065463"/>
          <p14:tracePt t="291081" x="2819400" y="3065463"/>
          <p14:tracePt t="291087" x="2800350" y="3065463"/>
          <p14:tracePt t="291095" x="2790825" y="3065463"/>
          <p14:tracePt t="291165" x="2800350" y="3065463"/>
          <p14:tracePt t="291247" x="2781300" y="3065463"/>
          <p14:tracePt t="291257" x="2762250" y="3065463"/>
          <p14:tracePt t="291261" x="2752725" y="3065463"/>
          <p14:tracePt t="291369" x="2743200" y="3065463"/>
          <p14:tracePt t="291377" x="2733675" y="3065463"/>
          <p14:tracePt t="291383" x="2676525" y="3074988"/>
          <p14:tracePt t="291393" x="2628900" y="3074988"/>
          <p14:tracePt t="291404" x="2592388" y="3074988"/>
          <p14:tracePt t="291407" x="2544763" y="3074988"/>
          <p14:tracePt t="291420" x="2516188" y="3074988"/>
          <p14:tracePt t="291423" x="2497138" y="3074988"/>
          <p14:tracePt t="291503" x="2506663" y="3074988"/>
          <p14:tracePt t="293577" x="2535238" y="3046413"/>
          <p14:tracePt t="293587" x="2563813" y="3017838"/>
          <p14:tracePt t="293591" x="2600325" y="2989263"/>
          <p14:tracePt t="293603" x="2628900" y="2970213"/>
          <p14:tracePt t="293607" x="2638425" y="2951163"/>
          <p14:tracePt t="293617" x="2686050" y="2913063"/>
          <p14:tracePt t="293627" x="2705100" y="2903538"/>
          <p14:tracePt t="293633" x="2733675" y="2884488"/>
          <p14:tracePt t="293643" x="2752725" y="2865438"/>
          <p14:tracePt t="293650" x="2771775" y="2865438"/>
          <p14:tracePt t="293657" x="2781300" y="2857500"/>
          <p14:tracePt t="293668" x="2800350" y="2857500"/>
          <p14:tracePt t="293673" x="2809875" y="2847975"/>
          <p14:tracePt t="293684" x="2836863" y="2838450"/>
          <p14:tracePt t="293687" x="2865438" y="2828925"/>
          <p14:tracePt t="293700" x="2894013" y="2828925"/>
          <p14:tracePt t="293707" x="2932113" y="2819400"/>
          <p14:tracePt t="293715" x="2970213" y="2819400"/>
          <p14:tracePt t="293723" x="3063875" y="2809875"/>
          <p14:tracePt t="293729" x="3140075" y="2809875"/>
          <p14:tracePt t="293739" x="3235325" y="2790825"/>
          <p14:tracePt t="293750" x="3309938" y="2790825"/>
          <p14:tracePt t="293754" x="3386138" y="2790825"/>
          <p14:tracePt t="293766" x="3481388" y="2790825"/>
          <p14:tracePt t="293770" x="3565525" y="2781300"/>
          <p14:tracePt t="293779" x="3641725" y="2781300"/>
          <p14:tracePt t="293789" x="3735388" y="2781300"/>
          <p14:tracePt t="293793" x="3811588" y="2781300"/>
          <p14:tracePt t="293803" x="3897313" y="2809875"/>
          <p14:tracePt t="293809" x="3944938" y="2819400"/>
          <p14:tracePt t="293820" x="4019550" y="2847975"/>
          <p14:tracePt t="293829" x="4086225" y="2857500"/>
          <p14:tracePt t="293833" x="4152900" y="2884488"/>
          <p14:tracePt t="293845" x="4227513" y="2932113"/>
          <p14:tracePt t="293850" x="4294188" y="2970213"/>
          <p14:tracePt t="293859" x="4360863" y="2989263"/>
          <p14:tracePt t="293870" x="4425950" y="3036888"/>
          <p14:tracePt t="293875" x="4511675" y="3065463"/>
          <p14:tracePt t="293887" x="4597400" y="3084513"/>
          <p14:tracePt t="293889" x="4633913" y="3111500"/>
          <p14:tracePt t="293900" x="4681538" y="3121025"/>
          <p14:tracePt t="293909" x="4710113" y="3130550"/>
          <p14:tracePt t="293916" x="4748213" y="3149600"/>
          <p14:tracePt t="293925" x="4776788" y="3168650"/>
          <p14:tracePt t="293929" x="4824413" y="3187700"/>
          <p14:tracePt t="293941" x="4852988" y="3206750"/>
          <p14:tracePt t="293950" x="4899025" y="3244850"/>
          <p14:tracePt t="293955" x="4927600" y="3244850"/>
          <p14:tracePt t="293967" x="4956175" y="3263900"/>
          <p14:tracePt t="293970" x="4956175" y="3273425"/>
          <p14:tracePt t="293991" x="4965700" y="3273425"/>
          <p14:tracePt t="294005" x="4965700" y="3282950"/>
          <p14:tracePt t="294011" x="4965700" y="3292475"/>
          <p14:tracePt t="294033" x="4975225" y="3311525"/>
          <p14:tracePt t="294036" x="4975225" y="3319463"/>
          <p14:tracePt t="294051" x="4984750" y="3319463"/>
          <p14:tracePt t="294061" x="4984750" y="3328988"/>
          <p14:tracePt t="294117" x="4984750" y="3319463"/>
          <p14:tracePt t="294127" x="4994275" y="3292475"/>
          <p14:tracePt t="294133" x="4994275" y="3244850"/>
          <p14:tracePt t="294141" x="5003800" y="3216275"/>
          <p14:tracePt t="294153" x="5013325" y="3187700"/>
          <p14:tracePt t="294157" x="5013325" y="3159125"/>
          <p14:tracePt t="294169" x="5013325" y="3140075"/>
          <p14:tracePt t="294171" x="5013325" y="3121025"/>
          <p14:tracePt t="294184" x="5013325" y="3111500"/>
          <p14:tracePt t="294193" x="5013325" y="3101975"/>
          <p14:tracePt t="294263" x="5013325" y="3121025"/>
          <p14:tracePt t="294273" x="5013325" y="3130550"/>
          <p14:tracePt t="294289" x="5013325" y="3159125"/>
          <p14:tracePt t="294293" x="5013325" y="3168650"/>
          <p14:tracePt t="294303" x="5013325" y="3178175"/>
          <p14:tracePt t="294316" x="5013325" y="3187700"/>
          <p14:tracePt t="294320" x="5013325" y="3197225"/>
          <p14:tracePt t="294334" x="5087938" y="3206750"/>
          <p14:tracePt t="294343" x="5145088" y="3206750"/>
          <p14:tracePt t="294353" x="5221288" y="3206750"/>
          <p14:tracePt t="294359" x="5278438" y="3206750"/>
          <p14:tracePt t="294370" x="5305425" y="3206750"/>
          <p14:tracePt t="294373" x="5343525" y="3206750"/>
          <p14:tracePt t="294383" x="5372100" y="3187700"/>
          <p14:tracePt t="294393" x="5400675" y="3178175"/>
          <p14:tracePt t="294400" x="5410200" y="3178175"/>
          <p14:tracePt t="294409" x="5419725" y="3178175"/>
          <p14:tracePt t="294436" x="5400675" y="3178175"/>
          <p14:tracePt t="294439" x="5372100" y="3178175"/>
          <p14:tracePt t="294450" x="5343525" y="3178175"/>
          <p14:tracePt t="294455" x="5278438" y="3187700"/>
          <p14:tracePt t="294466" x="5221288" y="3197225"/>
          <p14:tracePt t="294475" x="5135563" y="3225800"/>
          <p14:tracePt t="294479" x="5080000" y="3235325"/>
          <p14:tracePt t="294489" x="5032375" y="3263900"/>
          <p14:tracePt t="294495" x="4994275" y="3282950"/>
          <p14:tracePt t="294505" x="4975225" y="3292475"/>
          <p14:tracePt t="294517" x="4965700" y="3302000"/>
          <p14:tracePt t="294520" x="4965700" y="3311525"/>
          <p14:tracePt t="294571" x="4994275" y="3302000"/>
          <p14:tracePt t="294575" x="5032375" y="3292475"/>
          <p14:tracePt t="294586" x="5060950" y="3282950"/>
          <p14:tracePt t="294595" x="5087938" y="3244850"/>
          <p14:tracePt t="294603" x="5106988" y="3235325"/>
          <p14:tracePt t="294611" x="5126038" y="3225800"/>
          <p14:tracePt t="294616" x="5135563" y="3216275"/>
          <p14:tracePt t="294627" x="5135563" y="3206750"/>
          <p14:tracePt t="294636" x="5145088" y="3206750"/>
          <p14:tracePt t="294677" x="5116513" y="3235325"/>
          <p14:tracePt t="294683" x="5097463" y="3254375"/>
          <p14:tracePt t="294691" x="5070475" y="3282950"/>
          <p14:tracePt t="294700" x="5051425" y="3311525"/>
          <p14:tracePt t="294707" x="5032375" y="3348038"/>
          <p14:tracePt t="294719" x="5022850" y="3367088"/>
          <p14:tracePt t="294721" x="5003800" y="3395663"/>
          <p14:tracePt t="294734" x="4994275" y="3405188"/>
          <p14:tracePt t="294737" x="4984750" y="3414713"/>
          <p14:tracePt t="294750" x="4984750" y="3424238"/>
          <p14:tracePt t="294787" x="4984750" y="3414713"/>
          <p14:tracePt t="294800" x="5003800" y="3395663"/>
          <p14:tracePt t="294804" x="5013325" y="3376613"/>
          <p14:tracePt t="294819" x="5051425" y="3338513"/>
          <p14:tracePt t="294827" x="5060950" y="3311525"/>
          <p14:tracePt t="294837" x="5080000" y="3292475"/>
          <p14:tracePt t="294843" x="5087938" y="3273425"/>
          <p14:tracePt t="294853" x="5106988" y="3225800"/>
          <p14:tracePt t="294897" x="5106988" y="3244850"/>
          <p14:tracePt t="294909" x="5087938" y="3273425"/>
          <p14:tracePt t="294920" x="5070475" y="3302000"/>
          <p14:tracePt t="294923" x="5060950" y="3338513"/>
          <p14:tracePt t="294933" x="5022850" y="3367088"/>
          <p14:tracePt t="294939" x="5013325" y="3386138"/>
          <p14:tracePt t="294950" x="5003800" y="3405188"/>
          <p14:tracePt t="294959" x="4984750" y="3424238"/>
          <p14:tracePt t="294966" x="4975225" y="3433763"/>
          <p14:tracePt t="295017" x="4975225" y="3424238"/>
          <p14:tracePt t="295022" x="4984750" y="3405188"/>
          <p14:tracePt t="295029" x="4994275" y="3376613"/>
          <p14:tracePt t="295039" x="5022850" y="3348038"/>
          <p14:tracePt t="295045" x="5041900" y="3302000"/>
          <p14:tracePt t="295055" x="5051425" y="3292475"/>
          <p14:tracePt t="295059" x="5060950" y="3263900"/>
          <p14:tracePt t="295069" x="5070475" y="3244850"/>
          <p14:tracePt t="295080" x="5087938" y="3235325"/>
          <p14:tracePt t="295086" x="5087938" y="3225800"/>
          <p14:tracePt t="295135" x="5070475" y="3254375"/>
          <p14:tracePt t="295141" x="5051425" y="3273425"/>
          <p14:tracePt t="295161" x="5022850" y="3311525"/>
          <p14:tracePt t="295166" x="4984750" y="3338513"/>
          <p14:tracePt t="295175" x="4965700" y="3357563"/>
          <p14:tracePt t="295183" x="4946650" y="3367088"/>
          <p14:tracePt t="295191" x="4937125" y="3376613"/>
          <p14:tracePt t="295203" x="4918075" y="3395663"/>
          <p14:tracePt t="295216" x="4918075" y="3405188"/>
          <p14:tracePt t="295249" x="4927600" y="3376613"/>
          <p14:tracePt t="295257" x="4946650" y="3367088"/>
          <p14:tracePt t="295261" x="4965700" y="3338513"/>
          <p14:tracePt t="295271" x="4994275" y="3311525"/>
          <p14:tracePt t="295283" x="5022850" y="3292475"/>
          <p14:tracePt t="295287" x="5032375" y="3273425"/>
          <p14:tracePt t="295300" x="5051425" y="3254375"/>
          <p14:tracePt t="295303" x="5051425" y="3244850"/>
          <p14:tracePt t="295311" x="5060950" y="3235325"/>
          <p14:tracePt t="295363" x="5051425" y="3254375"/>
          <p14:tracePt t="295367" x="5041900" y="3263900"/>
          <p14:tracePt t="295377" x="5013325" y="3273425"/>
          <p14:tracePt t="295383" x="4994275" y="3311525"/>
          <p14:tracePt t="295393" x="4975225" y="3328988"/>
          <p14:tracePt t="295403" x="4965700" y="3328988"/>
          <p14:tracePt t="295407" x="4956175" y="3338513"/>
          <p14:tracePt t="295463" x="4956175" y="3328988"/>
          <p14:tracePt t="295473" x="4965700" y="3292475"/>
          <p14:tracePt t="295483" x="4984750" y="3273425"/>
          <p14:tracePt t="295489" x="5013325" y="3244850"/>
          <p14:tracePt t="295500" x="5022850" y="3225800"/>
          <p14:tracePt t="295503" x="5041900" y="3216275"/>
          <p14:tracePt t="295516" x="5051425" y="3197225"/>
          <p14:tracePt t="295523" x="5051425" y="3187700"/>
          <p14:tracePt t="295579" x="5051425" y="3206750"/>
          <p14:tracePt t="295585" x="5032375" y="3235325"/>
          <p14:tracePt t="295600" x="5003800" y="3282950"/>
          <p14:tracePt t="295605" x="4984750" y="3302000"/>
          <p14:tracePt t="295609" x="4975225" y="3311525"/>
          <p14:tracePt t="295619" x="4965700" y="3319463"/>
          <p14:tracePt t="295625" x="4956175" y="3319463"/>
          <p14:tracePt t="295637" x="4956175" y="3328988"/>
          <p14:tracePt t="295691" x="4965700" y="3302000"/>
          <p14:tracePt t="295701" x="4975225" y="3292475"/>
          <p14:tracePt t="295706" x="4984750" y="3282950"/>
          <p14:tracePt t="295716" x="5003800" y="3263900"/>
          <p14:tracePt t="295725" x="5013325" y="3254375"/>
          <p14:tracePt t="295733" x="5013325" y="3235325"/>
          <p14:tracePt t="295741" x="5022850" y="3235325"/>
          <p14:tracePt t="295745" x="5032375" y="3225800"/>
          <p14:tracePt t="295795" x="5022850" y="3225800"/>
          <p14:tracePt t="295807" x="5003800" y="3254375"/>
          <p14:tracePt t="295811" x="4994275" y="3263900"/>
          <p14:tracePt t="295821" x="4975225" y="3282950"/>
          <p14:tracePt t="295827" x="4965700" y="3282950"/>
          <p14:tracePt t="295837" x="4965700" y="3292475"/>
          <p14:tracePt t="295903" x="4984750" y="3273425"/>
          <p14:tracePt t="295908" x="5003800" y="3254375"/>
          <p14:tracePt t="295919" x="5022850" y="3235325"/>
          <p14:tracePt t="295927" x="5032375" y="3225800"/>
          <p14:tracePt t="295933" x="5051425" y="3216275"/>
          <p14:tracePt t="295941" x="5060950" y="3206750"/>
          <p14:tracePt t="295950" x="5080000" y="3178175"/>
          <p14:tracePt t="296013" x="5080000" y="3187700"/>
          <p14:tracePt t="296023" x="5060950" y="3206750"/>
          <p14:tracePt t="296027" x="5051425" y="3206750"/>
          <p14:tracePt t="296051" x="5041900" y="3206750"/>
          <p14:tracePt t="296054" x="5041900" y="3216275"/>
          <p14:tracePt t="296066" x="5041900" y="3225800"/>
          <p14:tracePt t="296070" x="5032375" y="3225800"/>
          <p14:tracePt t="296321" x="5022850" y="3225800"/>
          <p14:tracePt t="296371" x="5013325" y="3225800"/>
          <p14:tracePt t="296427" x="5003800" y="3225800"/>
          <p14:tracePt t="296451" x="5003800" y="3235325"/>
          <p14:tracePt t="296471" x="4994275" y="3235325"/>
          <p14:tracePt t="296619" x="4994275" y="3244850"/>
          <p14:tracePt t="296629" x="4984750" y="3263900"/>
          <p14:tracePt t="296636" x="4975225" y="3263900"/>
          <p14:tracePt t="296643" x="4965700" y="3273425"/>
          <p14:tracePt t="296650" x="4956175" y="3273425"/>
          <p14:tracePt t="296659" x="4956175" y="3282950"/>
          <p14:tracePt t="296997" x="4946650" y="3282950"/>
          <p14:tracePt t="297021" x="4946650" y="3292475"/>
          <p14:tracePt t="297103" x="4937125" y="3302000"/>
          <p14:tracePt t="297117" x="4937125" y="3311525"/>
          <p14:tracePt t="297143" x="4927600" y="3311525"/>
          <p14:tracePt t="297899" x="4899025" y="3263900"/>
          <p14:tracePt t="297909" x="4833938" y="3159125"/>
          <p14:tracePt t="297916" x="4719638" y="3055938"/>
          <p14:tracePt t="297925" x="4633913" y="2970213"/>
          <p14:tracePt t="297936" x="4530725" y="2874963"/>
          <p14:tracePt t="297939" x="4389438" y="2800350"/>
          <p14:tracePt t="297949" x="4265613" y="2743200"/>
          <p14:tracePt t="297955" x="4133850" y="2676525"/>
          <p14:tracePt t="297966" x="3990975" y="2628900"/>
          <p14:tracePt t="297975" x="3878263" y="2601913"/>
          <p14:tracePt t="297983" x="3717925" y="2573338"/>
          <p14:tracePt t="297991" x="3565525" y="2554288"/>
          <p14:tracePt t="297995" x="3414713" y="2554288"/>
          <p14:tracePt t="298005" x="3281363" y="2554288"/>
          <p14:tracePt t="298016" x="3149600" y="2554288"/>
          <p14:tracePt t="298021" x="3017838" y="2554288"/>
          <p14:tracePt t="298033" x="2874963" y="2554288"/>
          <p14:tracePt t="298036" x="2743200" y="2554288"/>
          <p14:tracePt t="298045" x="2609850" y="2554288"/>
          <p14:tracePt t="298055" x="2497138" y="2554288"/>
          <p14:tracePt t="298061" x="2392363" y="2554288"/>
          <p14:tracePt t="298071" x="2279650" y="2554288"/>
          <p14:tracePt t="298075" x="2165350" y="2554288"/>
          <p14:tracePt t="298087" x="2071688" y="2554288"/>
          <p14:tracePt t="298100" x="1976438" y="2554288"/>
          <p14:tracePt t="298103" x="1919288" y="2563813"/>
          <p14:tracePt t="298111" x="1873250" y="2582863"/>
          <p14:tracePt t="298119" x="1787525" y="2611438"/>
          <p14:tracePt t="298125" x="1720850" y="2638425"/>
          <p14:tracePt t="298137" x="1655763" y="2686050"/>
          <p14:tracePt t="298141" x="1589088" y="2762250"/>
          <p14:tracePt t="298153" x="1503363" y="2828925"/>
          <p14:tracePt t="298157" x="1428750" y="2884488"/>
          <p14:tracePt t="298169" x="1343025" y="2960688"/>
          <p14:tracePt t="298177" x="1276350" y="3027363"/>
          <p14:tracePt t="298185" x="1201738" y="3101975"/>
          <p14:tracePt t="298191" x="1116013" y="3187700"/>
          <p14:tracePt t="298199" x="1058863" y="3273425"/>
          <p14:tracePt t="298207" x="1012825" y="3319463"/>
          <p14:tracePt t="298219" x="936625" y="3414713"/>
          <p14:tracePt t="298221" x="860425" y="3500438"/>
          <p14:tracePt t="298235" x="831850" y="3529013"/>
          <p14:tracePt t="298237" x="785813" y="3613150"/>
          <p14:tracePt t="298249" x="757238" y="3651250"/>
          <p14:tracePt t="298257" x="747713" y="3689350"/>
          <p14:tracePt t="298266" x="747713" y="3708400"/>
          <p14:tracePt t="298273" x="738188" y="3756025"/>
          <p14:tracePt t="298277" x="738188" y="3773488"/>
          <p14:tracePt t="298287" x="738188" y="3802063"/>
          <p14:tracePt t="298299" x="738188" y="3830638"/>
          <p14:tracePt t="298303" x="747713" y="3859213"/>
          <p14:tracePt t="298316" x="747713" y="3916363"/>
          <p14:tracePt t="298319" x="757238" y="3954463"/>
          <p14:tracePt t="298330" x="766763" y="3992563"/>
          <p14:tracePt t="298339" x="766763" y="4019550"/>
          <p14:tracePt t="298343" x="776288" y="4057650"/>
          <p14:tracePt t="298353" x="803275" y="4105275"/>
          <p14:tracePt t="298359" x="812800" y="4133850"/>
          <p14:tracePt t="298369" x="822325" y="4143375"/>
          <p14:tracePt t="298380" x="831850" y="4171950"/>
          <p14:tracePt t="298383" x="850900" y="4200525"/>
          <p14:tracePt t="298393" x="869950" y="4229100"/>
          <p14:tracePt t="298399" x="889000" y="4265613"/>
          <p14:tracePt t="298409" x="898525" y="4284663"/>
          <p14:tracePt t="298419" x="917575" y="4303713"/>
          <p14:tracePt t="298423" x="927100" y="4313238"/>
          <p14:tracePt t="298436" x="946150" y="4332288"/>
          <p14:tracePt t="298439" x="965200" y="4341813"/>
          <p14:tracePt t="298449" x="974725" y="4351338"/>
          <p14:tracePt t="298459" x="993775" y="4351338"/>
          <p14:tracePt t="298466" x="1012825" y="4360863"/>
          <p14:tracePt t="298473" x="1030288" y="4379913"/>
          <p14:tracePt t="298480" x="1039813" y="4379913"/>
          <p14:tracePt t="298489" x="1058863" y="4379913"/>
          <p14:tracePt t="298499" x="1077913" y="4389438"/>
          <p14:tracePt t="298516" x="1106488" y="4408488"/>
          <p14:tracePt t="298519" x="1182688" y="4418013"/>
          <p14:tracePt t="298531" x="1230313" y="4437063"/>
          <p14:tracePt t="298541" x="1285875" y="4456113"/>
          <p14:tracePt t="298545" x="1352550" y="4473575"/>
          <p14:tracePt t="298555" x="1419225" y="4492625"/>
          <p14:tracePt t="298561" x="1457325" y="4492625"/>
          <p14:tracePt t="298569" x="1503363" y="4502150"/>
          <p14:tracePt t="298583" x="1560513" y="4511675"/>
          <p14:tracePt t="298586" x="1646238" y="4540250"/>
          <p14:tracePt t="298595" x="1720850" y="4549775"/>
          <p14:tracePt t="298602" x="1768475" y="4568825"/>
          <p14:tracePt t="298611" x="1844675" y="4578350"/>
          <p14:tracePt t="298621" x="1911350" y="4578350"/>
          <p14:tracePt t="298625" x="1938338" y="4578350"/>
          <p14:tracePt t="298636" x="1976438" y="4587875"/>
          <p14:tracePt t="298641" x="2014538" y="4597400"/>
          <p14:tracePt t="298652" x="2024063" y="4597400"/>
          <p14:tracePt t="298661" x="2043113" y="4616450"/>
          <p14:tracePt t="298666" x="2052638" y="4625975"/>
          <p14:tracePt t="298675" x="2071688" y="4635500"/>
          <p14:tracePt t="298682" x="2109788" y="4654550"/>
          <p14:tracePt t="298691" x="2109788" y="4664075"/>
          <p14:tracePt t="298702" x="2138363" y="4683125"/>
          <p14:tracePt t="298707" x="2155825" y="4691063"/>
          <p14:tracePt t="298719" x="2174875" y="4710113"/>
          <p14:tracePt t="298721" x="2184400" y="4719638"/>
          <p14:tracePt t="298733" x="2212975" y="4729163"/>
          <p14:tracePt t="298750" x="2212975" y="4738688"/>
          <p14:tracePt t="298757" x="2222500" y="4748213"/>
          <p14:tracePt t="298773" x="2232025" y="4748213"/>
          <p14:tracePt t="298783" x="2241550" y="4748213"/>
          <p14:tracePt t="298800" x="2241550" y="4757738"/>
          <p14:tracePt t="298843" x="2232025" y="4757738"/>
          <p14:tracePt t="298853" x="2203450" y="4748213"/>
          <p14:tracePt t="298865" x="2146300" y="4748213"/>
          <p14:tracePt t="298869" x="2062163" y="4738688"/>
          <p14:tracePt t="298877" x="2005013" y="4729163"/>
          <p14:tracePt t="298884" x="1938338" y="4710113"/>
          <p14:tracePt t="298893" x="1882775" y="4710113"/>
          <p14:tracePt t="298903" x="1825625" y="4700588"/>
          <p14:tracePt t="298907" x="1778000" y="4691063"/>
          <p14:tracePt t="298919" x="1749425" y="4691063"/>
          <p14:tracePt t="298923" x="1739900" y="4691063"/>
          <p14:tracePt t="298963" x="1758950" y="4691063"/>
          <p14:tracePt t="298973" x="1797050" y="4691063"/>
          <p14:tracePt t="298985" x="1873250" y="4691063"/>
          <p14:tracePt t="298989" x="1928813" y="4691063"/>
          <p14:tracePt t="299000" x="1985963" y="4691063"/>
          <p14:tracePt t="299005" x="2014538" y="4691063"/>
          <p14:tracePt t="299016" x="2052638" y="4691063"/>
          <p14:tracePt t="299025" x="2062163" y="4691063"/>
          <p14:tracePt t="299079" x="2024063" y="4691063"/>
          <p14:tracePt t="299085" x="1985963" y="4691063"/>
          <p14:tracePt t="299095" x="1938338" y="4691063"/>
          <p14:tracePt t="299105" x="1901825" y="4700588"/>
          <p14:tracePt t="299109" x="1873250" y="4700588"/>
          <p14:tracePt t="299120" x="1854200" y="4700588"/>
          <p14:tracePt t="299145" x="1844675" y="4700588"/>
          <p14:tracePt t="299161" x="1844675" y="4710113"/>
          <p14:tracePt t="299166" x="1854200" y="4710113"/>
          <p14:tracePt t="299175" x="1863725" y="4710113"/>
          <p14:tracePt t="299186" x="1873250" y="4710113"/>
          <p14:tracePt t="299202" x="1882775" y="4710113"/>
          <p14:tracePt t="299205" x="1892300" y="4710113"/>
          <p14:tracePt t="299232" x="1901825" y="4710113"/>
          <p14:tracePt t="299257" x="1892300" y="4710113"/>
          <p14:tracePt t="299269" x="1882775" y="4710113"/>
          <p14:tracePt t="299321" x="1892300" y="4710113"/>
          <p14:tracePt t="299327" x="1911350" y="4710113"/>
          <p14:tracePt t="299337" x="1938338" y="4710113"/>
          <p14:tracePt t="299349" x="1966913" y="4710113"/>
          <p14:tracePt t="299352" x="1985963" y="4710113"/>
          <p14:tracePt t="299361" x="1995488" y="4710113"/>
          <p14:tracePt t="299369" x="2005013" y="4710113"/>
          <p14:tracePt t="299443" x="1976438" y="4710113"/>
          <p14:tracePt t="299448" x="1957388" y="4710113"/>
          <p14:tracePt t="299457" x="1938338" y="4710113"/>
          <p14:tracePt t="300755" x="1928813" y="4710113"/>
          <p14:tracePt t="300767" x="1911350" y="4710113"/>
          <p14:tracePt t="300771" x="1892300" y="4700588"/>
          <p14:tracePt t="300782" x="1873250" y="4700588"/>
          <p14:tracePt t="300786" x="1863725" y="4700588"/>
          <p14:tracePt t="300795" x="1844675" y="4691063"/>
          <p14:tracePt t="300805" x="1825625" y="4691063"/>
          <p14:tracePt t="300809" x="1816100" y="4691063"/>
          <p14:tracePt t="300819" x="1787525" y="4691063"/>
          <p14:tracePt t="300825" x="1758950" y="4691063"/>
          <p14:tracePt t="300836" x="1739900" y="4691063"/>
          <p14:tracePt t="300845" x="1720850" y="4691063"/>
          <p14:tracePt t="300849" x="1693863" y="4691063"/>
          <p14:tracePt t="300861" x="1646238" y="4691063"/>
          <p14:tracePt t="300866" x="1627188" y="4700588"/>
          <p14:tracePt t="300875" x="1598613" y="4710113"/>
          <p14:tracePt t="300886" x="1579563" y="4719638"/>
          <p14:tracePt t="300891" x="1550988" y="4729163"/>
          <p14:tracePt t="300903" x="1512888" y="4738688"/>
          <p14:tracePt t="300905" x="1493838" y="4748213"/>
          <p14:tracePt t="300916" x="1474788" y="4757738"/>
          <p14:tracePt t="300925" x="1457325" y="4757738"/>
          <p14:tracePt t="300932" x="1428750" y="4786313"/>
          <p14:tracePt t="300941" x="1409700" y="4795838"/>
          <p14:tracePt t="300945" x="1400175" y="4805363"/>
          <p14:tracePt t="300955" x="1390650" y="4805363"/>
          <p14:tracePt t="300966" x="1381125" y="4805363"/>
          <p14:tracePt t="300987" x="1371600" y="4805363"/>
          <p14:tracePt t="301011" x="1371600" y="4814888"/>
          <p14:tracePt t="301023" x="1371600" y="4824413"/>
          <p14:tracePt t="301027" x="1362075" y="4843463"/>
          <p14:tracePt t="301037" x="1352550" y="4872038"/>
          <p14:tracePt t="301043" x="1343025" y="4918075"/>
          <p14:tracePt t="301053" x="1323975" y="4946650"/>
          <p14:tracePt t="301066" x="1323975" y="4994275"/>
          <p14:tracePt t="301069" x="1323975" y="5032375"/>
          <p14:tracePt t="301082" x="1314450" y="5060950"/>
          <p14:tracePt t="301083" x="1314450" y="5099050"/>
          <p14:tracePt t="301093" x="1314450" y="5118100"/>
          <p14:tracePt t="301103" x="1314450" y="5137150"/>
          <p14:tracePt t="301109" x="1314450" y="5164138"/>
          <p14:tracePt t="301119" x="1314450" y="5183188"/>
          <p14:tracePt t="301123" x="1314450" y="5211763"/>
          <p14:tracePt t="301134" x="1314450" y="5240338"/>
          <p14:tracePt t="301143" x="1314450" y="5268913"/>
          <p14:tracePt t="301149" x="1314450" y="5287963"/>
          <p14:tracePt t="301159" x="1314450" y="5307013"/>
          <p14:tracePt t="301165" x="1314450" y="5316538"/>
          <p14:tracePt t="301173" x="1323975" y="5335588"/>
          <p14:tracePt t="301185" x="1323975" y="5345113"/>
          <p14:tracePt t="301189" x="1333500" y="5364163"/>
          <p14:tracePt t="301199" x="1343025" y="5364163"/>
          <p14:tracePt t="301205" x="1343025" y="5372100"/>
          <p14:tracePt t="301216" x="1362075" y="5381625"/>
          <p14:tracePt t="301225" x="1362075" y="5400675"/>
          <p14:tracePt t="301232" x="1381125" y="5419725"/>
          <p14:tracePt t="301239" x="1390650" y="5429250"/>
          <p14:tracePt t="301246" x="1400175" y="5438775"/>
          <p14:tracePt t="301255" x="1419225" y="5467350"/>
          <p14:tracePt t="301266" x="1428750" y="5476875"/>
          <p14:tracePt t="301269" x="1438275" y="5514975"/>
          <p14:tracePt t="301282" x="1466850" y="5543550"/>
          <p14:tracePt t="301286" x="1474788" y="5562600"/>
          <p14:tracePt t="301296" x="1493838" y="5581650"/>
          <p14:tracePt t="301305" x="1512888" y="5618163"/>
          <p14:tracePt t="301311" x="1541463" y="5637213"/>
          <p14:tracePt t="301333" x="1570038" y="5665788"/>
          <p14:tracePt t="301336" x="1589088" y="5675313"/>
          <p14:tracePt t="301345" x="1598613" y="5684838"/>
          <p14:tracePt t="301361" x="1608138" y="5694363"/>
          <p14:tracePt t="301366" x="1617663" y="5703888"/>
          <p14:tracePt t="301375" x="1627188" y="5703888"/>
          <p14:tracePt t="301391" x="1627188" y="5713413"/>
          <p14:tracePt t="301403" x="1636713" y="5713413"/>
          <p14:tracePt t="301407" x="1646238" y="5713413"/>
          <p14:tracePt t="301416" x="1655763" y="5713413"/>
          <p14:tracePt t="301432" x="1665288" y="5722938"/>
          <p14:tracePt t="301441" x="1674813" y="5722938"/>
          <p14:tracePt t="301445" x="1693863" y="5732463"/>
          <p14:tracePt t="301457" x="1711325" y="5741988"/>
          <p14:tracePt t="301469" x="1730375" y="5741988"/>
          <p14:tracePt t="301471" x="1806575" y="5751513"/>
          <p14:tracePt t="301482" x="1835150" y="5751513"/>
          <p14:tracePt t="301487" x="1863725" y="5770563"/>
          <p14:tracePt t="301499" x="1882775" y="5770563"/>
          <p14:tracePt t="301507" x="1892300" y="5770563"/>
          <p14:tracePt t="301523" x="1901825" y="5770563"/>
          <p14:tracePt t="301643" x="1911350" y="5770563"/>
          <p14:tracePt t="301659" x="1919288" y="5770563"/>
          <p14:tracePt t="301673" x="1938338" y="5770563"/>
          <p14:tracePt t="301685" x="1947863" y="5770563"/>
          <p14:tracePt t="301689" x="1957388" y="5770563"/>
          <p14:tracePt t="301702" x="1966913" y="5770563"/>
          <p14:tracePt t="301715" x="1976438" y="5770563"/>
          <p14:tracePt t="301739" x="1985963" y="5770563"/>
          <p14:tracePt t="301749" x="1995488" y="5770563"/>
          <p14:tracePt t="301753" x="2005013" y="5770563"/>
          <p14:tracePt t="301766" x="2014538" y="5770563"/>
          <p14:tracePt t="301769" x="2024063" y="5770563"/>
          <p14:tracePt t="301782" x="2033588" y="5770563"/>
          <p14:tracePt t="301789" x="2043113" y="5770563"/>
          <p14:tracePt t="301795" x="2052638" y="5770563"/>
          <p14:tracePt t="301805" x="2081213" y="5770563"/>
          <p14:tracePt t="301809" x="2100263" y="5770563"/>
          <p14:tracePt t="301819" x="2109788" y="5770563"/>
          <p14:tracePt t="301832" x="2128838" y="5770563"/>
          <p14:tracePt t="301835" x="2146300" y="5761038"/>
          <p14:tracePt t="301845" x="2155825" y="5751513"/>
          <p14:tracePt t="301849" x="2165350" y="5751513"/>
          <p14:tracePt t="301859" x="2165350" y="5741988"/>
          <p14:tracePt t="301869" x="2174875" y="5732463"/>
          <p14:tracePt t="301875" x="2184400" y="5732463"/>
          <p14:tracePt t="301886" x="2193925" y="5732463"/>
          <p14:tracePt t="301891" x="2203450" y="5722938"/>
          <p14:tracePt t="301903" x="2222500" y="5713413"/>
          <p14:tracePt t="301911" x="2232025" y="5713413"/>
          <p14:tracePt t="301925" x="2251075" y="5703888"/>
          <p14:tracePt t="301932" x="2270125" y="5703888"/>
          <p14:tracePt t="301941" x="2279650" y="5694363"/>
          <p14:tracePt t="301952" x="2298700" y="5684838"/>
          <p14:tracePt t="301955" x="2317750" y="5684838"/>
          <p14:tracePt t="301966" x="2336800" y="5675313"/>
          <p14:tracePt t="301971" x="2355850" y="5665788"/>
          <p14:tracePt t="301982" x="2373313" y="5665788"/>
          <p14:tracePt t="301991" x="2392363" y="5656263"/>
          <p14:tracePt t="301999" x="2411413" y="5646738"/>
          <p14:tracePt t="302005" x="2430463" y="5646738"/>
          <p14:tracePt t="302011" x="2449513" y="5637213"/>
          <p14:tracePt t="302021" x="2459038" y="5637213"/>
          <p14:tracePt t="302036" x="2459038" y="5627688"/>
          <p14:tracePt t="302049" x="2468563" y="5627688"/>
          <p14:tracePt t="302279" x="2478088" y="5627688"/>
          <p14:tracePt t="302289" x="2478088" y="5618163"/>
          <p14:tracePt t="302303" x="2478088" y="5608638"/>
          <p14:tracePt t="302329" x="2478088" y="5600700"/>
          <p14:tracePt t="302353" x="2478088" y="5591175"/>
          <p14:tracePt t="302373" x="2478088" y="5581650"/>
          <p14:tracePt t="302399" x="2468563" y="5572125"/>
          <p14:tracePt t="302409" x="2459038" y="5572125"/>
          <p14:tracePt t="302415" x="2439988" y="5572125"/>
          <p14:tracePt t="302425" x="2411413" y="5572125"/>
          <p14:tracePt t="302436" x="2382838" y="5572125"/>
          <p14:tracePt t="302439" x="2336800" y="5572125"/>
          <p14:tracePt t="302450" x="2298700" y="5572125"/>
          <p14:tracePt t="302455" x="2232025" y="5581650"/>
          <p14:tracePt t="302467" x="2193925" y="5600700"/>
          <p14:tracePt t="302475" x="2146300" y="5608638"/>
          <p14:tracePt t="302482" x="2062163" y="5627688"/>
          <p14:tracePt t="302489" x="2024063" y="5637213"/>
          <p14:tracePt t="302498" x="1938338" y="5646738"/>
          <p14:tracePt t="302505" x="1911350" y="5656263"/>
          <p14:tracePt t="302515" x="1863725" y="5684838"/>
          <p14:tracePt t="302521" x="1825625" y="5694363"/>
          <p14:tracePt t="302532" x="1806575" y="5703888"/>
          <p14:tracePt t="302536" x="1768475" y="5722938"/>
          <p14:tracePt t="302547" x="1749425" y="5732463"/>
          <p14:tracePt t="302557" x="1720850" y="5751513"/>
          <p14:tracePt t="302561" x="1711325" y="5761038"/>
          <p14:tracePt t="302571" x="1701800" y="5780088"/>
          <p14:tracePt t="302577" x="1693863" y="5799138"/>
          <p14:tracePt t="302585" x="1684338" y="5808663"/>
          <p14:tracePt t="302599" x="1674813" y="5827713"/>
          <p14:tracePt t="302602" x="1674813" y="5835650"/>
          <p14:tracePt t="302611" x="1665288" y="5854700"/>
          <p14:tracePt t="302618" x="1665288" y="5873750"/>
          <p14:tracePt t="302627" x="1655763" y="5873750"/>
          <p14:tracePt t="302637" x="1655763" y="5892800"/>
          <p14:tracePt t="302641" x="1655763" y="5902325"/>
          <p14:tracePt t="302652" x="1655763" y="5911850"/>
          <p14:tracePt t="302657" x="1655763" y="5930900"/>
          <p14:tracePt t="302669" x="1655763" y="5940425"/>
          <p14:tracePt t="302677" x="1655763" y="5949950"/>
          <p14:tracePt t="302682" x="1665288" y="5969000"/>
          <p14:tracePt t="302691" x="1665288" y="5978525"/>
          <p14:tracePt t="302699" x="1674813" y="5997575"/>
          <p14:tracePt t="302707" x="1674813" y="6007100"/>
          <p14:tracePt t="302718" x="1693863" y="6026150"/>
          <p14:tracePt t="302723" x="1701800" y="6035675"/>
          <p14:tracePt t="302735" x="1711325" y="6054725"/>
          <p14:tracePt t="302737" x="1720850" y="6062663"/>
          <p14:tracePt t="302749" x="1730375" y="6062663"/>
          <p14:tracePt t="302757" x="1749425" y="6072188"/>
          <p14:tracePt t="302765" x="1749425" y="6081713"/>
          <p14:tracePt t="302773" x="1758950" y="6091238"/>
          <p14:tracePt t="302777" x="1768475" y="6100763"/>
          <p14:tracePt t="302798" x="1806575" y="6119813"/>
          <p14:tracePt t="302803" x="1844675" y="6129338"/>
          <p14:tracePt t="302815" x="1863725" y="6129338"/>
          <p14:tracePt t="302819" x="1892300" y="6138863"/>
          <p14:tracePt t="302832" x="1928813" y="6138863"/>
          <p14:tracePt t="302839" x="1976438" y="6148388"/>
          <p14:tracePt t="302843" x="2005013" y="6148388"/>
          <p14:tracePt t="302853" x="2062163" y="6167438"/>
          <p14:tracePt t="302859" x="2128838" y="6167438"/>
          <p14:tracePt t="302869" x="2203450" y="6176963"/>
          <p14:tracePt t="302882" x="2232025" y="6186488"/>
          <p14:tracePt t="302885" x="2279650" y="6186488"/>
          <p14:tracePt t="302893" x="2346325" y="6186488"/>
          <p14:tracePt t="302901" x="2392363" y="6186488"/>
          <p14:tracePt t="302909" x="2430463" y="6196013"/>
          <p14:tracePt t="302919" x="2449513" y="6196013"/>
          <p14:tracePt t="302925" x="2468563" y="6196013"/>
          <p14:tracePt t="302939" x="2478088" y="6196013"/>
          <p14:tracePt t="303071" x="2468563" y="6205538"/>
          <p14:tracePt t="303083" x="2459038" y="6205538"/>
          <p14:tracePt t="303087" x="2430463" y="6205538"/>
          <p14:tracePt t="303098" x="2420938" y="6205538"/>
          <p14:tracePt t="303102" x="2373313" y="6205538"/>
          <p14:tracePt t="303111" x="2336800" y="6205538"/>
          <p14:tracePt t="303121" x="2298700" y="6205538"/>
          <p14:tracePt t="303125" x="2260600" y="6205538"/>
          <p14:tracePt t="303137" x="2212975" y="6205538"/>
          <p14:tracePt t="303141" x="2174875" y="6205538"/>
          <p14:tracePt t="303152" x="2146300" y="6205538"/>
          <p14:tracePt t="303161" x="2109788" y="6205538"/>
          <p14:tracePt t="303165" x="2090738" y="6196013"/>
          <p14:tracePt t="303177" x="2071688" y="6186488"/>
          <p14:tracePt t="303182" x="2043113" y="6167438"/>
          <p14:tracePt t="303191" x="2024063" y="6157913"/>
          <p14:tracePt t="303202" x="1995488" y="6138863"/>
          <p14:tracePt t="303207" x="1976438" y="6110288"/>
          <p14:tracePt t="303219" x="1957388" y="6081713"/>
          <p14:tracePt t="303221" x="1957388" y="6072188"/>
          <p14:tracePt t="303232" x="1947863" y="6054725"/>
          <p14:tracePt t="303243" x="1938338" y="6016625"/>
          <p14:tracePt t="303250" x="1938338" y="5988050"/>
          <p14:tracePt t="303257" x="1928813" y="5949950"/>
          <p14:tracePt t="303261" x="1928813" y="5911850"/>
          <p14:tracePt t="303271" x="1928813" y="5883275"/>
          <p14:tracePt t="303282" x="1928813" y="5845175"/>
          <p14:tracePt t="303287" x="1928813" y="5808663"/>
          <p14:tracePt t="303299" x="1928813" y="5780088"/>
          <p14:tracePt t="303303" x="1957388" y="5732463"/>
          <p14:tracePt t="303316" x="1966913" y="5713413"/>
          <p14:tracePt t="303323" x="1985963" y="5675313"/>
          <p14:tracePt t="303333" x="2014538" y="5646738"/>
          <p14:tracePt t="303337" x="2090738" y="5591175"/>
          <p14:tracePt t="303343" x="2128838" y="5581650"/>
          <p14:tracePt t="303353" x="2174875" y="5572125"/>
          <p14:tracePt t="303366" x="2203450" y="5562600"/>
          <p14:tracePt t="303369" x="2212975" y="5562600"/>
          <p14:tracePt t="303377" x="2241550" y="5562600"/>
          <p14:tracePt t="303385" x="2251075" y="5562600"/>
          <p14:tracePt t="303393" x="2260600" y="5562600"/>
          <p14:tracePt t="303403" x="2270125" y="5562600"/>
          <p14:tracePt t="303409" x="2279650" y="5562600"/>
          <p14:tracePt t="303579" x="2279650" y="5553075"/>
          <p14:tracePt t="303596" x="2270125" y="5553075"/>
          <p14:tracePt t="303621" x="2260600" y="5553075"/>
          <p14:tracePt t="303625" x="2232025" y="5553075"/>
          <p14:tracePt t="303635" x="2212975" y="5553075"/>
          <p14:tracePt t="303647" x="2193925" y="5553075"/>
          <p14:tracePt t="303652" x="2165350" y="5553075"/>
          <p14:tracePt t="303661" x="2128838" y="5562600"/>
          <p14:tracePt t="303666" x="2100263" y="5581650"/>
          <p14:tracePt t="303675" x="2081213" y="5591175"/>
          <p14:tracePt t="303685" x="2033588" y="5618163"/>
          <p14:tracePt t="303691" x="2005013" y="5627688"/>
          <p14:tracePt t="303702" x="1985963" y="5627688"/>
          <p14:tracePt t="303705" x="1957388" y="5646738"/>
          <p14:tracePt t="303715" x="1911350" y="5656263"/>
          <p14:tracePt t="303726" x="1892300" y="5675313"/>
          <p14:tracePt t="303732" x="1863725" y="5684838"/>
          <p14:tracePt t="303741" x="1825625" y="5713413"/>
          <p14:tracePt t="303749" x="1816100" y="5722938"/>
          <p14:tracePt t="303757" x="1787525" y="5741988"/>
          <p14:tracePt t="303770" x="1768475" y="5751513"/>
          <p14:tracePt t="303782" x="1758950" y="5770563"/>
          <p14:tracePt t="303787" x="1749425" y="5780088"/>
          <p14:tracePt t="303799" x="1739900" y="5808663"/>
          <p14:tracePt t="303807" x="1739900" y="5827713"/>
          <p14:tracePt t="303811" x="1739900" y="5845175"/>
          <p14:tracePt t="303821" x="1739900" y="5854700"/>
          <p14:tracePt t="303827" x="1739900" y="5873750"/>
          <p14:tracePt t="303837" x="1739900" y="5892800"/>
          <p14:tracePt t="303853" x="1739900" y="5921375"/>
          <p14:tracePt t="303866" x="1749425" y="5940425"/>
          <p14:tracePt t="303869" x="1758950" y="5949950"/>
          <p14:tracePt t="303877" x="1797050" y="5997575"/>
          <p14:tracePt t="303887" x="1825625" y="6035675"/>
          <p14:tracePt t="303893" x="1854200" y="6081713"/>
          <p14:tracePt t="303903" x="1911350" y="6119813"/>
          <p14:tracePt t="303907" x="1938338" y="6138863"/>
          <p14:tracePt t="303918" x="1985963" y="6157913"/>
          <p14:tracePt t="303927" x="2005013" y="6176963"/>
          <p14:tracePt t="303935" x="2014538" y="6176963"/>
          <p14:tracePt t="303943" x="2024063" y="6176963"/>
          <p14:tracePt t="306641" x="2014538" y="6176963"/>
          <p14:tracePt t="306648" x="1995488" y="6176963"/>
          <p14:tracePt t="306657" x="1985963" y="6148388"/>
          <p14:tracePt t="306668" x="1976438" y="6148388"/>
          <p14:tracePt t="306682" x="1966913" y="6148388"/>
          <p14:tracePt t="306699" x="1966913" y="6138863"/>
          <p14:tracePt t="306707" x="1966913" y="6129338"/>
          <p14:tracePt t="306712" x="1957388" y="6119813"/>
          <p14:tracePt t="306721" x="1947863" y="6100763"/>
          <p14:tracePt t="306727" x="1928813" y="6054725"/>
          <p14:tracePt t="306737" x="1919288" y="5997575"/>
          <p14:tracePt t="306748" x="1911350" y="5949950"/>
          <p14:tracePt t="306753" x="1892300" y="5911850"/>
          <p14:tracePt t="306765" x="1892300" y="5873750"/>
          <p14:tracePt t="306768" x="1892300" y="5835650"/>
          <p14:tracePt t="306777" x="1892300" y="5789613"/>
          <p14:tracePt t="306787" x="1892300" y="5751513"/>
          <p14:tracePt t="306793" x="1892300" y="5722938"/>
          <p14:tracePt t="306803" x="1892300" y="5703888"/>
          <p14:tracePt t="306807" x="1911350" y="5656263"/>
          <p14:tracePt t="306818" x="1919288" y="5600700"/>
          <p14:tracePt t="306827" x="1947863" y="5553075"/>
          <p14:tracePt t="306835" x="1966913" y="5524500"/>
          <p14:tracePt t="306843" x="1976438" y="5495925"/>
          <p14:tracePt t="306851" x="1995488" y="5467350"/>
          <p14:tracePt t="306859" x="1995488" y="5419725"/>
          <p14:tracePt t="306869" x="2014538" y="5400675"/>
          <p14:tracePt t="306873" x="2024063" y="5381625"/>
          <p14:tracePt t="306884" x="2043113" y="5372100"/>
          <p14:tracePt t="306889" x="2052638" y="5345113"/>
          <p14:tracePt t="306899" x="2062163" y="5335588"/>
          <p14:tracePt t="306909" x="2071688" y="5326063"/>
          <p14:tracePt t="306915" x="2081213" y="5316538"/>
          <p14:tracePt t="306923" x="2090738" y="5307013"/>
          <p14:tracePt t="306931" x="2100263" y="5307013"/>
          <p14:tracePt t="306939" x="2100263" y="5297488"/>
          <p14:tracePt t="306951" x="2109788" y="5278438"/>
          <p14:tracePt t="306955" x="2119313" y="5259388"/>
          <p14:tracePt t="306965" x="2146300" y="5221288"/>
          <p14:tracePt t="306981" x="2146300" y="5202238"/>
          <p14:tracePt t="306989" x="2165350" y="5183188"/>
          <p14:tracePt t="306998" x="2174875" y="5164138"/>
          <p14:tracePt t="307005" x="2193925" y="5137150"/>
          <p14:tracePt t="307009" x="2212975" y="5118100"/>
          <p14:tracePt t="307019" x="2222500" y="5108575"/>
          <p14:tracePt t="307031" x="2232025" y="5108575"/>
          <p14:tracePt t="307035" x="2241550" y="5089525"/>
          <p14:tracePt t="307048" x="2241550" y="5070475"/>
          <p14:tracePt t="307049" x="2251075" y="5060950"/>
          <p14:tracePt t="307059" x="2260600" y="5041900"/>
          <p14:tracePt t="307069" x="2270125" y="5022850"/>
          <p14:tracePt t="307075" x="2279650" y="5003800"/>
          <p14:tracePt t="307085" x="2279650" y="4984750"/>
          <p14:tracePt t="307091" x="2289175" y="4965700"/>
          <p14:tracePt t="307101" x="2289175" y="4946650"/>
          <p14:tracePt t="307113" x="2298700" y="4937125"/>
          <p14:tracePt t="307116" x="2298700" y="4910138"/>
          <p14:tracePt t="307125" x="2298700" y="4891088"/>
          <p14:tracePt t="307131" x="2298700" y="4881563"/>
          <p14:tracePt t="307152" x="2298700" y="4852988"/>
          <p14:tracePt t="307167" x="2289175" y="4843463"/>
          <p14:tracePt t="307171" x="2279650" y="4843463"/>
          <p14:tracePt t="308613" x="2251075" y="4852988"/>
          <p14:tracePt t="308623" x="2212975" y="4872038"/>
          <p14:tracePt t="308631" x="2174875" y="4891088"/>
          <p14:tracePt t="308639" x="2138363" y="4910138"/>
          <p14:tracePt t="308651" x="2109788" y="4927600"/>
          <p14:tracePt t="308653" x="2081213" y="4927600"/>
          <p14:tracePt t="308665" x="2043113" y="4937125"/>
          <p14:tracePt t="308669" x="2033588" y="4956175"/>
          <p14:tracePt t="308681" x="1995488" y="4975225"/>
          <p14:tracePt t="308689" x="1966913" y="4994275"/>
          <p14:tracePt t="308698" x="1947863" y="4994275"/>
          <p14:tracePt t="308709" x="1928813" y="5003800"/>
          <p14:tracePt t="308719" x="1919288" y="5022850"/>
          <p14:tracePt t="308731" x="1882775" y="5070475"/>
          <p14:tracePt t="308735" x="1844675" y="5118100"/>
          <p14:tracePt t="308748" x="1835150" y="5154613"/>
          <p14:tracePt t="308751" x="1806575" y="5211763"/>
          <p14:tracePt t="308759" x="1787525" y="5259388"/>
          <p14:tracePt t="308771" x="1758950" y="5345113"/>
          <p14:tracePt t="308776" x="1730375" y="5400675"/>
          <p14:tracePt t="308785" x="1711325" y="5486400"/>
          <p14:tracePt t="308791" x="1693863" y="5553075"/>
          <p14:tracePt t="308801" x="1684338" y="5627688"/>
          <p14:tracePt t="308813" x="1674813" y="5675313"/>
          <p14:tracePt t="308815" x="1655763" y="5732463"/>
          <p14:tracePt t="308825" x="1655763" y="5761038"/>
          <p14:tracePt t="308832" x="1655763" y="5818188"/>
          <p14:tracePt t="308841" x="1655763" y="5835650"/>
          <p14:tracePt t="308852" x="1655763" y="5883275"/>
          <p14:tracePt t="308855" x="1655763" y="5902325"/>
          <p14:tracePt t="308865" x="1655763" y="5921375"/>
          <p14:tracePt t="308871" x="1655763" y="5930900"/>
          <p14:tracePt t="308891" x="1655763" y="5949950"/>
          <p14:tracePt t="308898" x="1655763" y="5959475"/>
          <p14:tracePt t="308905" x="1655763" y="5978525"/>
          <p14:tracePt t="308914" x="1655763" y="6007100"/>
          <p14:tracePt t="308921" x="1674813" y="6062663"/>
          <p14:tracePt t="308932" x="1684338" y="6110288"/>
          <p14:tracePt t="308937" x="1693863" y="6138863"/>
          <p14:tracePt t="308948" x="1701800" y="6176963"/>
          <p14:tracePt t="308952" x="1711325" y="6205538"/>
          <p14:tracePt t="308964" x="1720850" y="6224588"/>
          <p14:tracePt t="308971" x="1730375" y="6234113"/>
          <p14:tracePt t="308987" x="1739900" y="6243638"/>
          <p14:tracePt t="309002" x="1749425" y="6243638"/>
          <p14:tracePt t="310737" x="1739900" y="6243638"/>
          <p14:tracePt t="310751" x="1730375" y="6243638"/>
          <p14:tracePt t="310757" x="1720850" y="6243638"/>
          <p14:tracePt t="325899" x="1720850" y="6281738"/>
          <p14:tracePt t="325905" x="1720850" y="6308725"/>
          <p14:tracePt t="325913" x="1720850" y="6346825"/>
          <p14:tracePt t="325925" x="1720850" y="6384925"/>
          <p14:tracePt t="325929" x="1720850" y="6413500"/>
          <p14:tracePt t="325939" x="1720850" y="6470650"/>
          <p14:tracePt t="325946" x="1720850" y="6508750"/>
          <p14:tracePt t="325955" x="1720850" y="6554788"/>
          <p14:tracePt t="325966" x="1720850" y="6611938"/>
          <p14:tracePt t="325969" x="1720850" y="6640513"/>
          <p14:tracePt t="325979" x="1720850" y="6669088"/>
          <p14:tracePt t="325985" x="1720850" y="6716713"/>
          <p14:tracePt t="325996" x="1720850" y="6735763"/>
          <p14:tracePt t="326005" x="1720850" y="6762750"/>
          <p14:tracePt t="326012" x="1720850" y="6772275"/>
          <p14:tracePt t="326025" x="1720850" y="6781800"/>
          <p14:tracePt t="326035" x="1720850" y="6810375"/>
          <p14:tracePt t="326046" x="1720850" y="6829425"/>
          <p14:tracePt t="326051" x="1720850" y="68484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Slide Number Placeholder 24">
            <a:extLst>
              <a:ext uri="{FF2B5EF4-FFF2-40B4-BE49-F238E27FC236}">
                <a16:creationId xmlns:a16="http://schemas.microsoft.com/office/drawing/2014/main" id="{5058AE03-D409-0714-CCED-4548A9C92023}"/>
              </a:ext>
            </a:extLst>
          </p:cNvPr>
          <p:cNvSpPr>
            <a:spLocks noGrp="1"/>
          </p:cNvSpPr>
          <p:nvPr>
            <p:ph type="sldNum" sz="quarter" idx="12"/>
          </p:nvPr>
        </p:nvSpPr>
        <p:spPr/>
        <p:txBody>
          <a:bodyPr/>
          <a:lstStyle/>
          <a:p>
            <a:fld id="{48F63A3B-78C7-47BE-AE5E-E10140E04643}" type="slidenum">
              <a:rPr lang="en-US" smtClean="0"/>
              <a:t>7</a:t>
            </a:fld>
            <a:endParaRPr lang="en-US" dirty="0"/>
          </a:p>
        </p:txBody>
      </p:sp>
      <p:sp>
        <p:nvSpPr>
          <p:cNvPr id="11" name="Text Placeholder 10">
            <a:extLst>
              <a:ext uri="{FF2B5EF4-FFF2-40B4-BE49-F238E27FC236}">
                <a16:creationId xmlns:a16="http://schemas.microsoft.com/office/drawing/2014/main" id="{A2C39DD0-CD86-2929-7808-58D17FC2C0A6}"/>
              </a:ext>
            </a:extLst>
          </p:cNvPr>
          <p:cNvSpPr>
            <a:spLocks noGrp="1"/>
          </p:cNvSpPr>
          <p:nvPr>
            <p:ph type="body" idx="1"/>
          </p:nvPr>
        </p:nvSpPr>
        <p:spPr>
          <a:xfrm>
            <a:off x="3789680" y="2330704"/>
            <a:ext cx="4010152" cy="411480"/>
          </a:xfrm>
        </p:spPr>
        <p:txBody>
          <a:bodyPr/>
          <a:lstStyle/>
          <a:p>
            <a:r>
              <a:rPr lang="en-US" dirty="0"/>
              <a:t>Generate a casual rhetoric</a:t>
            </a:r>
          </a:p>
        </p:txBody>
      </p:sp>
      <p:sp>
        <p:nvSpPr>
          <p:cNvPr id="12" name="Content Placeholder 11">
            <a:extLst>
              <a:ext uri="{FF2B5EF4-FFF2-40B4-BE49-F238E27FC236}">
                <a16:creationId xmlns:a16="http://schemas.microsoft.com/office/drawing/2014/main" id="{CE3C1BFF-2275-1E7D-0604-E6F5CFEC01F6}"/>
              </a:ext>
            </a:extLst>
          </p:cNvPr>
          <p:cNvSpPr>
            <a:spLocks noGrp="1"/>
          </p:cNvSpPr>
          <p:nvPr>
            <p:ph sz="half" idx="2"/>
          </p:nvPr>
        </p:nvSpPr>
        <p:spPr>
          <a:xfrm>
            <a:off x="3685032" y="2877312"/>
            <a:ext cx="3741928" cy="2629408"/>
          </a:xfrm>
        </p:spPr>
        <p:txBody>
          <a:bodyPr/>
          <a:lstStyle/>
          <a:p>
            <a:r>
              <a:rPr lang="en-US" dirty="0"/>
              <a:t>“Assessment culture at NC helps us determine if our students are meeting our program goal benchmarks.”</a:t>
            </a:r>
          </a:p>
          <a:p>
            <a:r>
              <a:rPr lang="en-US" dirty="0"/>
              <a:t>“We use assessments to measure student strengths and weaknesses to adjust instruction for best student outcomes.” </a:t>
            </a:r>
          </a:p>
          <a:p>
            <a:r>
              <a:rPr lang="en-US" dirty="0"/>
              <a:t>“Some assessment tools we use in the classroom are surveys, quizzes, in-class case studies, and mastery exams to gather data for program goal progress.”</a:t>
            </a:r>
          </a:p>
          <a:p>
            <a:pPr marL="0" indent="0">
              <a:buNone/>
            </a:pPr>
            <a:endParaRPr lang="en-US" dirty="0"/>
          </a:p>
          <a:p>
            <a:endParaRPr lang="en-US" dirty="0"/>
          </a:p>
        </p:txBody>
      </p:sp>
      <p:sp>
        <p:nvSpPr>
          <p:cNvPr id="13" name="Text Placeholder 12">
            <a:extLst>
              <a:ext uri="{FF2B5EF4-FFF2-40B4-BE49-F238E27FC236}">
                <a16:creationId xmlns:a16="http://schemas.microsoft.com/office/drawing/2014/main" id="{F618F075-837C-1005-19D6-8DC90759CD53}"/>
              </a:ext>
            </a:extLst>
          </p:cNvPr>
          <p:cNvSpPr>
            <a:spLocks noGrp="1"/>
          </p:cNvSpPr>
          <p:nvPr>
            <p:ph type="body" sz="quarter" idx="3"/>
          </p:nvPr>
        </p:nvSpPr>
        <p:spPr/>
        <p:txBody>
          <a:bodyPr/>
          <a:lstStyle/>
          <a:p>
            <a:r>
              <a:rPr lang="en-US" dirty="0"/>
              <a:t>How often do we assess?</a:t>
            </a:r>
          </a:p>
        </p:txBody>
      </p:sp>
      <p:sp>
        <p:nvSpPr>
          <p:cNvPr id="14" name="Content Placeholder 13">
            <a:extLst>
              <a:ext uri="{FF2B5EF4-FFF2-40B4-BE49-F238E27FC236}">
                <a16:creationId xmlns:a16="http://schemas.microsoft.com/office/drawing/2014/main" id="{DD1D0BF9-FCAA-67DA-79AB-E6E7E6D2B6A1}"/>
              </a:ext>
            </a:extLst>
          </p:cNvPr>
          <p:cNvSpPr>
            <a:spLocks noGrp="1"/>
          </p:cNvSpPr>
          <p:nvPr>
            <p:ph sz="quarter" idx="4"/>
          </p:nvPr>
        </p:nvSpPr>
        <p:spPr>
          <a:xfrm>
            <a:off x="7754112" y="2934494"/>
            <a:ext cx="3741928" cy="3684588"/>
          </a:xfrm>
        </p:spPr>
        <p:txBody>
          <a:bodyPr/>
          <a:lstStyle/>
          <a:p>
            <a:r>
              <a:rPr lang="en-US" dirty="0"/>
              <a:t>Assessment for student learning is ongoing, but formal assessment rubrics used to evaluate progress toward meeting program goal standards is dependent on each program.</a:t>
            </a:r>
          </a:p>
          <a:p>
            <a:r>
              <a:rPr lang="en-US" dirty="0"/>
              <a:t>Initial data will be collected for at least 2-4 cycles dependent on program. </a:t>
            </a:r>
          </a:p>
          <a:p>
            <a:r>
              <a:rPr lang="en-US" dirty="0"/>
              <a:t>We will use this data to create an action plan to meet and exceed our established benchmarks. </a:t>
            </a:r>
          </a:p>
          <a:p>
            <a:r>
              <a:rPr lang="en-US" dirty="0"/>
              <a:t>Once benchmarks have been met, our assessment rubrics can be used as auditing tools to promote consistency and excellence within our programs.</a:t>
            </a:r>
          </a:p>
          <a:p>
            <a:endParaRPr lang="en-US" dirty="0"/>
          </a:p>
        </p:txBody>
      </p:sp>
      <p:sp>
        <p:nvSpPr>
          <p:cNvPr id="3" name="Title 6">
            <a:extLst>
              <a:ext uri="{FF2B5EF4-FFF2-40B4-BE49-F238E27FC236}">
                <a16:creationId xmlns:a16="http://schemas.microsoft.com/office/drawing/2014/main" id="{5F4085F9-B45C-43BA-6055-872D9316CC5F}"/>
              </a:ext>
            </a:extLst>
          </p:cNvPr>
          <p:cNvSpPr txBox="1">
            <a:spLocks/>
          </p:cNvSpPr>
          <p:nvPr/>
        </p:nvSpPr>
        <p:spPr>
          <a:xfrm>
            <a:off x="150876" y="296100"/>
            <a:ext cx="10671048" cy="2761107"/>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sz="4400" b="1" kern="1200" cap="all" baseline="0">
                <a:solidFill>
                  <a:schemeClr val="accent6"/>
                </a:solidFill>
                <a:latin typeface="+mj-lt"/>
                <a:ea typeface="+mj-ea"/>
                <a:cs typeface="+mj-cs"/>
              </a:defRPr>
            </a:lvl1pPr>
          </a:lstStyle>
          <a:p>
            <a:r>
              <a:rPr lang="en-US" dirty="0"/>
              <a:t>Now you know…so how can you speak to assessment culture at </a:t>
            </a:r>
            <a:r>
              <a:rPr lang="en-US" dirty="0" err="1"/>
              <a:t>nc</a:t>
            </a:r>
            <a:r>
              <a:rPr lang="en-US" dirty="0"/>
              <a:t>?</a:t>
            </a:r>
          </a:p>
        </p:txBody>
      </p:sp>
      <p:pic>
        <p:nvPicPr>
          <p:cNvPr id="7" name="Audio 6">
            <a:hlinkClick r:id="" action="ppaction://media"/>
            <a:extLst>
              <a:ext uri="{FF2B5EF4-FFF2-40B4-BE49-F238E27FC236}">
                <a16:creationId xmlns:a16="http://schemas.microsoft.com/office/drawing/2014/main" id="{9F1F5518-BE3F-8639-9AA3-140D9C6762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0280394"/>
      </p:ext>
    </p:extLst>
  </p:cSld>
  <p:clrMapOvr>
    <a:masterClrMapping/>
  </p:clrMapOvr>
  <mc:AlternateContent xmlns:mc="http://schemas.openxmlformats.org/markup-compatibility/2006" xmlns:p14="http://schemas.microsoft.com/office/powerpoint/2010/main">
    <mc:Choice Requires="p14">
      <p:transition spd="slow" p14:dur="2000" advTm="186564"/>
    </mc:Choice>
    <mc:Fallback xmlns="">
      <p:transition spd="slow" advTm="186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687" x="1966913" y="6573838"/>
          <p14:tracePt t="697" x="1966913" y="6365875"/>
          <p14:tracePt t="707" x="1966913" y="6110288"/>
          <p14:tracePt t="714" x="1966913" y="5959475"/>
          <p14:tracePt t="722" x="1966913" y="5808663"/>
          <p14:tracePt t="729" x="1985963" y="5656263"/>
          <p14:tracePt t="737" x="1985963" y="5524500"/>
          <p14:tracePt t="748" x="1995488" y="5381625"/>
          <p14:tracePt t="753" x="1995488" y="5268913"/>
          <p14:tracePt t="765" x="1995488" y="5192713"/>
          <p14:tracePt t="768" x="1995488" y="5164138"/>
          <p14:tracePt t="777" x="1995488" y="5145088"/>
          <p14:tracePt t="787" x="1985963" y="5137150"/>
          <p14:tracePt t="793" x="1976438" y="5127625"/>
          <p14:tracePt t="803" x="1976438" y="5099050"/>
          <p14:tracePt t="807" x="1966913" y="5099050"/>
          <p14:tracePt t="184959" x="1985963" y="5099050"/>
          <p14:tracePt t="184969" x="2033588" y="5108575"/>
          <p14:tracePt t="184977" x="2128838" y="5108575"/>
          <p14:tracePt t="184985" x="2222500" y="5108575"/>
          <p14:tracePt t="184991" x="2355850" y="5108575"/>
          <p14:tracePt t="184999" x="2497138" y="5089525"/>
          <p14:tracePt t="185010" x="2609850" y="5089525"/>
          <p14:tracePt t="185015" x="2743200" y="5089525"/>
          <p14:tracePt t="185027" x="2913063" y="5022850"/>
          <p14:tracePt t="185031" x="3046413" y="4994275"/>
          <p14:tracePt t="185042" x="3225800" y="4937125"/>
          <p14:tracePt t="185051" x="3395663" y="4872038"/>
          <p14:tracePt t="185058" x="3565525" y="4852988"/>
          <p14:tracePt t="185065" x="3735388" y="4824413"/>
          <p14:tracePt t="185075" x="3897313" y="4776788"/>
          <p14:tracePt t="185081" x="4010025" y="4748213"/>
          <p14:tracePt t="185092" x="4114800" y="4719638"/>
          <p14:tracePt t="185095" x="4198938" y="4673600"/>
          <p14:tracePt t="185108" x="4294188" y="4664075"/>
          <p14:tracePt t="185111" x="4341813" y="4645025"/>
          <p14:tracePt t="185125" x="4360863" y="4635500"/>
          <p14:tracePt t="185131" x="4389438" y="4635500"/>
          <p14:tracePt t="185139" x="4398963" y="4635500"/>
          <p14:tracePt t="185201" x="4389438" y="4635500"/>
          <p14:tracePt t="185211" x="4379913" y="4654550"/>
          <p14:tracePt t="185217" x="4360863" y="4700588"/>
          <p14:tracePt t="185227" x="4322763" y="4748213"/>
          <p14:tracePt t="185233" x="4294188" y="4795838"/>
          <p14:tracePt t="185242" x="4275138" y="4833938"/>
          <p14:tracePt t="185253" x="4208463" y="4881563"/>
          <p14:tracePt t="185257" x="4171950" y="4910138"/>
          <p14:tracePt t="185267" x="4086225" y="4965700"/>
          <p14:tracePt t="185274" x="4000500" y="4984750"/>
          <p14:tracePt t="185283" x="3897313" y="5013325"/>
          <p14:tracePt t="185294" x="3708400" y="5032375"/>
          <p14:tracePt t="185297" x="3575050" y="5099050"/>
          <p14:tracePt t="185308" x="3405188" y="5127625"/>
          <p14:tracePt t="185313" x="3225800" y="5192713"/>
          <p14:tracePt t="185324" x="2998788" y="5278438"/>
          <p14:tracePt t="185333" x="2752725" y="5372100"/>
          <p14:tracePt t="185338" x="2544763" y="5457825"/>
          <p14:tracePt t="185347" x="2327275" y="5572125"/>
          <p14:tracePt t="185353" x="2146300" y="5646738"/>
          <p14:tracePt t="185363" x="1995488" y="5741988"/>
          <p14:tracePt t="185374" x="1835150" y="5808663"/>
          <p14:tracePt t="185379" x="1711325" y="5864225"/>
          <p14:tracePt t="185391" x="1617663" y="5921375"/>
          <p14:tracePt t="185394" x="1531938" y="5969000"/>
          <p14:tracePt t="185403" x="1466850" y="5988050"/>
          <p14:tracePt t="185413" x="1400175" y="6045200"/>
          <p14:tracePt t="185419" x="1362075" y="6081713"/>
          <p14:tracePt t="185429" x="1343025" y="6100763"/>
          <p14:tracePt t="185433" x="1304925" y="6148388"/>
          <p14:tracePt t="185444" x="1257300" y="6186488"/>
          <p14:tracePt t="185453" x="1239838" y="6215063"/>
          <p14:tracePt t="185460" x="1220788" y="6234113"/>
          <p14:tracePt t="185469" x="1220788" y="6253163"/>
          <p14:tracePt t="185499" x="1220788" y="6262688"/>
          <p14:tracePt t="185510" x="1220788" y="6272213"/>
          <p14:tracePt t="185515" x="1220788" y="6281738"/>
          <p14:tracePt t="185527" x="1220788" y="6289675"/>
          <p14:tracePt t="185535" x="1220788" y="6327775"/>
          <p14:tracePt t="185541" x="1230313" y="6365875"/>
          <p14:tracePt t="185558" x="1295400" y="6516688"/>
          <p14:tracePt t="185565" x="1333500" y="6583363"/>
          <p14:tracePt t="185577" x="1362075" y="6630988"/>
          <p14:tracePt t="185579" x="1400175" y="6716713"/>
          <p14:tracePt t="185591" x="1447800" y="68008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371CEB5-0F43-BA22-C4E7-3A84E631DA11}"/>
              </a:ext>
            </a:extLst>
          </p:cNvPr>
          <p:cNvSpPr>
            <a:spLocks noGrp="1"/>
          </p:cNvSpPr>
          <p:nvPr>
            <p:ph type="title"/>
          </p:nvPr>
        </p:nvSpPr>
        <p:spPr/>
        <p:txBody>
          <a:bodyPr/>
          <a:lstStyle/>
          <a:p>
            <a:r>
              <a:rPr lang="en-US" dirty="0"/>
              <a:t>Examples you use everyday…</a:t>
            </a:r>
          </a:p>
        </p:txBody>
      </p:sp>
      <p:sp>
        <p:nvSpPr>
          <p:cNvPr id="101" name="Footer Placeholder 100">
            <a:extLst>
              <a:ext uri="{FF2B5EF4-FFF2-40B4-BE49-F238E27FC236}">
                <a16:creationId xmlns:a16="http://schemas.microsoft.com/office/drawing/2014/main" id="{A45E958A-ABCE-B639-C555-90CCC88988C5}"/>
              </a:ext>
            </a:extLst>
          </p:cNvPr>
          <p:cNvSpPr>
            <a:spLocks noGrp="1"/>
          </p:cNvSpPr>
          <p:nvPr>
            <p:ph type="ftr" sz="quarter" idx="11"/>
          </p:nvPr>
        </p:nvSpPr>
        <p:spPr/>
        <p:txBody>
          <a:bodyPr/>
          <a:lstStyle/>
          <a:p>
            <a:r>
              <a:rPr lang="en-US"/>
              <a:t>Presentation title</a:t>
            </a:r>
            <a:endParaRPr lang="en-US" dirty="0"/>
          </a:p>
        </p:txBody>
      </p:sp>
      <p:sp>
        <p:nvSpPr>
          <p:cNvPr id="102" name="Slide Number Placeholder 101">
            <a:extLst>
              <a:ext uri="{FF2B5EF4-FFF2-40B4-BE49-F238E27FC236}">
                <a16:creationId xmlns:a16="http://schemas.microsoft.com/office/drawing/2014/main" id="{51BDF1B8-4D26-9C08-3102-6224AA6A4D20}"/>
              </a:ext>
            </a:extLst>
          </p:cNvPr>
          <p:cNvSpPr>
            <a:spLocks noGrp="1"/>
          </p:cNvSpPr>
          <p:nvPr>
            <p:ph type="sldNum" sz="quarter" idx="12"/>
          </p:nvPr>
        </p:nvSpPr>
        <p:spPr/>
        <p:txBody>
          <a:bodyPr/>
          <a:lstStyle/>
          <a:p>
            <a:fld id="{48F63A3B-78C7-47BE-AE5E-E10140E04643}" type="slidenum">
              <a:rPr lang="en-US" smtClean="0"/>
              <a:pPr/>
              <a:t>8</a:t>
            </a:fld>
            <a:endParaRPr lang="en-US" dirty="0"/>
          </a:p>
        </p:txBody>
      </p:sp>
      <p:sp>
        <p:nvSpPr>
          <p:cNvPr id="2" name="Text Placeholder 1">
            <a:extLst>
              <a:ext uri="{FF2B5EF4-FFF2-40B4-BE49-F238E27FC236}">
                <a16:creationId xmlns:a16="http://schemas.microsoft.com/office/drawing/2014/main" id="{5FC63C25-FE2A-0C11-2CEA-A80AA78FC365}"/>
              </a:ext>
            </a:extLst>
          </p:cNvPr>
          <p:cNvSpPr>
            <a:spLocks noGrp="1"/>
          </p:cNvSpPr>
          <p:nvPr>
            <p:ph type="body" idx="1"/>
          </p:nvPr>
        </p:nvSpPr>
        <p:spPr/>
        <p:txBody>
          <a:bodyPr/>
          <a:lstStyle/>
          <a:p>
            <a:r>
              <a:rPr lang="en-US" dirty="0"/>
              <a:t>Diagnostic assessments</a:t>
            </a:r>
          </a:p>
        </p:txBody>
      </p:sp>
      <p:pic>
        <p:nvPicPr>
          <p:cNvPr id="72" name="Picture Placeholder 71" descr="abacus icon">
            <a:extLst>
              <a:ext uri="{FF2B5EF4-FFF2-40B4-BE49-F238E27FC236}">
                <a16:creationId xmlns:a16="http://schemas.microsoft.com/office/drawing/2014/main" id="{FD5AE93E-9743-FD3B-C935-638BF9D159CC}"/>
              </a:ext>
            </a:extLst>
          </p:cNvPr>
          <p:cNvPicPr>
            <a:picLocks noGrp="1" noChangeAspect="1"/>
          </p:cNvPicPr>
          <p:nvPr>
            <p:ph type="pic" sz="quarter" idx="23"/>
          </p:nvPr>
        </p:nvPicPr>
        <p:blipFill rotWithShape="1">
          <a:blip r:embed="rId4"/>
          <a:srcRect/>
          <a:stretch/>
        </p:blipFill>
        <p:spPr/>
      </p:pic>
      <p:sp>
        <p:nvSpPr>
          <p:cNvPr id="6" name="Text Placeholder 5">
            <a:extLst>
              <a:ext uri="{FF2B5EF4-FFF2-40B4-BE49-F238E27FC236}">
                <a16:creationId xmlns:a16="http://schemas.microsoft.com/office/drawing/2014/main" id="{5AD6749A-51D8-599C-7C31-9922CF228D32}"/>
              </a:ext>
            </a:extLst>
          </p:cNvPr>
          <p:cNvSpPr>
            <a:spLocks noGrp="1"/>
          </p:cNvSpPr>
          <p:nvPr>
            <p:ph type="body" sz="quarter" idx="18"/>
          </p:nvPr>
        </p:nvSpPr>
        <p:spPr/>
        <p:txBody>
          <a:bodyPr/>
          <a:lstStyle/>
          <a:p>
            <a:r>
              <a:rPr lang="en-US" dirty="0"/>
              <a:t>Introductions-student surveys</a:t>
            </a:r>
          </a:p>
          <a:p>
            <a:r>
              <a:rPr lang="en-US" dirty="0"/>
              <a:t>TEAS Exam</a:t>
            </a:r>
          </a:p>
          <a:p>
            <a:r>
              <a:rPr lang="en-US" dirty="0"/>
              <a:t>“Tell me what you know…”</a:t>
            </a:r>
          </a:p>
        </p:txBody>
      </p:sp>
      <p:sp>
        <p:nvSpPr>
          <p:cNvPr id="3" name="Text Placeholder 2">
            <a:extLst>
              <a:ext uri="{FF2B5EF4-FFF2-40B4-BE49-F238E27FC236}">
                <a16:creationId xmlns:a16="http://schemas.microsoft.com/office/drawing/2014/main" id="{A8753AB0-02A6-E89E-7E23-593DBF52F4E8}"/>
              </a:ext>
            </a:extLst>
          </p:cNvPr>
          <p:cNvSpPr>
            <a:spLocks noGrp="1"/>
          </p:cNvSpPr>
          <p:nvPr>
            <p:ph type="body" sz="quarter" idx="15"/>
          </p:nvPr>
        </p:nvSpPr>
        <p:spPr/>
        <p:txBody>
          <a:bodyPr/>
          <a:lstStyle/>
          <a:p>
            <a:r>
              <a:rPr lang="en-US" dirty="0"/>
              <a:t>Formative assessments</a:t>
            </a:r>
          </a:p>
        </p:txBody>
      </p:sp>
      <p:pic>
        <p:nvPicPr>
          <p:cNvPr id="76" name="Picture Placeholder 75" descr="increasing chart icon">
            <a:extLst>
              <a:ext uri="{FF2B5EF4-FFF2-40B4-BE49-F238E27FC236}">
                <a16:creationId xmlns:a16="http://schemas.microsoft.com/office/drawing/2014/main" id="{7541E72A-A0CB-A011-55A9-1126F707D889}"/>
              </a:ext>
            </a:extLst>
          </p:cNvPr>
          <p:cNvPicPr>
            <a:picLocks noGrp="1" noChangeAspect="1"/>
          </p:cNvPicPr>
          <p:nvPr>
            <p:ph type="pic" sz="quarter" idx="25"/>
          </p:nvPr>
        </p:nvPicPr>
        <p:blipFill rotWithShape="1">
          <a:blip r:embed="rId5"/>
          <a:srcRect/>
          <a:stretch/>
        </p:blipFill>
        <p:spPr/>
      </p:pic>
      <p:sp>
        <p:nvSpPr>
          <p:cNvPr id="7" name="Text Placeholder 6">
            <a:extLst>
              <a:ext uri="{FF2B5EF4-FFF2-40B4-BE49-F238E27FC236}">
                <a16:creationId xmlns:a16="http://schemas.microsoft.com/office/drawing/2014/main" id="{0BF56CE2-ADEB-1E22-50FB-9F2AB3786483}"/>
              </a:ext>
            </a:extLst>
          </p:cNvPr>
          <p:cNvSpPr>
            <a:spLocks noGrp="1"/>
          </p:cNvSpPr>
          <p:nvPr>
            <p:ph type="body" sz="quarter" idx="21"/>
          </p:nvPr>
        </p:nvSpPr>
        <p:spPr/>
        <p:txBody>
          <a:bodyPr/>
          <a:lstStyle/>
          <a:p>
            <a:r>
              <a:rPr lang="en-US" dirty="0"/>
              <a:t>Practice questions in class</a:t>
            </a:r>
          </a:p>
          <a:p>
            <a:r>
              <a:rPr lang="en-US" dirty="0"/>
              <a:t>Discussion Boards</a:t>
            </a:r>
          </a:p>
          <a:p>
            <a:r>
              <a:rPr lang="en-US" dirty="0"/>
              <a:t>Rough Drafts</a:t>
            </a:r>
          </a:p>
          <a:p>
            <a:r>
              <a:rPr lang="en-US" dirty="0"/>
              <a:t>Open Forums for content discussion</a:t>
            </a:r>
          </a:p>
          <a:p>
            <a:endParaRPr lang="en-US" dirty="0"/>
          </a:p>
        </p:txBody>
      </p:sp>
      <p:sp>
        <p:nvSpPr>
          <p:cNvPr id="4" name="Text Placeholder 3">
            <a:extLst>
              <a:ext uri="{FF2B5EF4-FFF2-40B4-BE49-F238E27FC236}">
                <a16:creationId xmlns:a16="http://schemas.microsoft.com/office/drawing/2014/main" id="{03745CA7-A767-9133-8871-800B16D5D722}"/>
              </a:ext>
            </a:extLst>
          </p:cNvPr>
          <p:cNvSpPr>
            <a:spLocks noGrp="1"/>
          </p:cNvSpPr>
          <p:nvPr>
            <p:ph type="body" sz="quarter" idx="17"/>
          </p:nvPr>
        </p:nvSpPr>
        <p:spPr/>
        <p:txBody>
          <a:bodyPr/>
          <a:lstStyle/>
          <a:p>
            <a:r>
              <a:rPr lang="en-US" altLang="zh-CN" dirty="0"/>
              <a:t>Summative assessments</a:t>
            </a:r>
            <a:endParaRPr lang="en-US" dirty="0"/>
          </a:p>
        </p:txBody>
      </p:sp>
      <p:pic>
        <p:nvPicPr>
          <p:cNvPr id="80" name="Picture Placeholder 79" descr="chain link icon">
            <a:extLst>
              <a:ext uri="{FF2B5EF4-FFF2-40B4-BE49-F238E27FC236}">
                <a16:creationId xmlns:a16="http://schemas.microsoft.com/office/drawing/2014/main" id="{FCC17566-BE36-5CE0-25C6-8AC132D1479D}"/>
              </a:ext>
            </a:extLst>
          </p:cNvPr>
          <p:cNvPicPr>
            <a:picLocks noGrp="1" noChangeAspect="1"/>
          </p:cNvPicPr>
          <p:nvPr>
            <p:ph type="pic" sz="quarter" idx="24"/>
          </p:nvPr>
        </p:nvPicPr>
        <p:blipFill rotWithShape="1">
          <a:blip r:embed="rId6"/>
          <a:srcRect t="85" b="85"/>
          <a:stretch/>
        </p:blipFill>
        <p:spPr/>
      </p:pic>
      <p:sp>
        <p:nvSpPr>
          <p:cNvPr id="8" name="Text Placeholder 7">
            <a:extLst>
              <a:ext uri="{FF2B5EF4-FFF2-40B4-BE49-F238E27FC236}">
                <a16:creationId xmlns:a16="http://schemas.microsoft.com/office/drawing/2014/main" id="{7063C991-877C-CD1D-A03D-547E04121FE0}"/>
              </a:ext>
            </a:extLst>
          </p:cNvPr>
          <p:cNvSpPr>
            <a:spLocks noGrp="1"/>
          </p:cNvSpPr>
          <p:nvPr>
            <p:ph type="body" sz="quarter" idx="22"/>
          </p:nvPr>
        </p:nvSpPr>
        <p:spPr/>
        <p:txBody>
          <a:bodyPr/>
          <a:lstStyle/>
          <a:p>
            <a:r>
              <a:rPr lang="en-US" dirty="0"/>
              <a:t>Unit Exams</a:t>
            </a:r>
          </a:p>
          <a:p>
            <a:r>
              <a:rPr lang="en-US" dirty="0"/>
              <a:t>Final Exams</a:t>
            </a:r>
          </a:p>
          <a:p>
            <a:r>
              <a:rPr lang="en-US" dirty="0"/>
              <a:t>Mastery Exams</a:t>
            </a:r>
          </a:p>
          <a:p>
            <a:r>
              <a:rPr lang="en-US" dirty="0"/>
              <a:t>Clinical Skill Day (w/o instruction)</a:t>
            </a:r>
          </a:p>
          <a:p>
            <a:endParaRPr lang="en-US" dirty="0"/>
          </a:p>
        </p:txBody>
      </p:sp>
      <p:pic>
        <p:nvPicPr>
          <p:cNvPr id="11" name="Audio 10">
            <a:hlinkClick r:id="" action="ppaction://media"/>
            <a:extLst>
              <a:ext uri="{FF2B5EF4-FFF2-40B4-BE49-F238E27FC236}">
                <a16:creationId xmlns:a16="http://schemas.microsoft.com/office/drawing/2014/main" id="{086611BD-6B7C-C55C-7A20-9093ABB51807}"/>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9904479"/>
      </p:ext>
    </p:extLst>
  </p:cSld>
  <p:clrMapOvr>
    <a:masterClrMapping/>
  </p:clrMapOvr>
  <mc:AlternateContent xmlns:mc="http://schemas.openxmlformats.org/markup-compatibility/2006" xmlns:p14="http://schemas.microsoft.com/office/powerpoint/2010/main">
    <mc:Choice Requires="p14">
      <p:transition spd="slow" p14:dur="2000" advTm="88974"/>
    </mc:Choice>
    <mc:Fallback xmlns="">
      <p:transition spd="slow" advTm="88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474" x="1976438" y="6384925"/>
          <p14:tracePt t="480" x="2138363" y="6016625"/>
          <p14:tracePt t="489" x="2270125" y="5665788"/>
          <p14:tracePt t="500" x="2468563" y="5259388"/>
          <p14:tracePt t="504" x="2676525" y="4881563"/>
          <p14:tracePt t="514" x="2951163" y="4559300"/>
          <p14:tracePt t="521" x="3197225" y="4275138"/>
          <p14:tracePt t="532" x="3462338" y="3983038"/>
          <p14:tracePt t="542" x="3575050" y="3840163"/>
          <p14:tracePt t="546" x="3603625" y="3708400"/>
          <p14:tracePt t="554" x="3622675" y="3660775"/>
          <p14:tracePt t="2124" x="3632200" y="3660775"/>
          <p14:tracePt t="2134" x="3735388" y="3632200"/>
          <p14:tracePt t="2140" x="3981450" y="3603625"/>
          <p14:tracePt t="2148" x="4521200" y="3414713"/>
          <p14:tracePt t="2161" x="5334000" y="3159125"/>
          <p14:tracePt t="2164" x="6327775" y="2857500"/>
          <p14:tracePt t="2176" x="7481888" y="2516188"/>
          <p14:tracePt t="2178" x="8664575" y="2203450"/>
          <p14:tracePt t="2191" x="9809163" y="1892300"/>
          <p14:tracePt t="2200" x="10772775" y="1589088"/>
          <p14:tracePt t="2204" x="11388725" y="1371600"/>
          <p14:tracePt t="2214" x="11804650" y="1304925"/>
          <p14:tracePt t="2218" x="12069763" y="1249363"/>
          <p14:tracePt t="87679" x="12022138" y="652463"/>
          <p14:tracePt t="87688" x="11917363" y="709613"/>
          <p14:tracePt t="87699" x="11814175" y="766763"/>
          <p14:tracePt t="87702" x="11728450" y="812800"/>
          <p14:tracePt t="87713" x="11625263" y="869950"/>
          <p14:tracePt t="87718" x="11539538" y="927100"/>
          <p14:tracePt t="87730" x="11434763" y="984250"/>
          <p14:tracePt t="87738" x="11312525" y="1058863"/>
          <p14:tracePt t="87742" x="11171238" y="1154113"/>
          <p14:tracePt t="87752" x="11037888" y="1230313"/>
          <p14:tracePt t="87758" x="10915650" y="1323975"/>
          <p14:tracePt t="87768" x="10791825" y="1428750"/>
          <p14:tracePt t="87780" x="10660063" y="1579563"/>
          <p14:tracePt t="87784" x="10536238" y="1720850"/>
          <p14:tracePt t="87797" x="10404475" y="1844675"/>
          <p14:tracePt t="87798" x="10280650" y="1985963"/>
          <p14:tracePt t="87808" x="10167938" y="2147888"/>
          <p14:tracePt t="87818" x="10063163" y="2289175"/>
          <p14:tracePt t="87824" x="9969500" y="2430463"/>
          <p14:tracePt t="87834" x="9826625" y="2573338"/>
          <p14:tracePt t="87838" x="9742488" y="2714625"/>
          <p14:tracePt t="87850" x="9647238" y="2847975"/>
          <p14:tracePt t="87858" x="9544050" y="2960688"/>
          <p14:tracePt t="87866" x="9429750" y="3101975"/>
          <p14:tracePt t="87874" x="9345613" y="3168650"/>
          <p14:tracePt t="87881" x="9240838" y="3311525"/>
          <p14:tracePt t="87890" x="9109075" y="3424238"/>
          <p14:tracePt t="87900" x="8985250" y="3519488"/>
          <p14:tracePt t="87904" x="8882063" y="3603625"/>
          <p14:tracePt t="87916" x="8748713" y="3679825"/>
          <p14:tracePt t="87920" x="8607425" y="3746500"/>
          <p14:tracePt t="87930" x="8447088" y="3821113"/>
          <p14:tracePt t="87940" x="8294688" y="3906838"/>
          <p14:tracePt t="87947" x="8134350" y="3983038"/>
          <p14:tracePt t="87954" x="7983538" y="4010025"/>
          <p14:tracePt t="87961" x="7802563" y="4076700"/>
          <p14:tracePt t="87970" x="7651750" y="4124325"/>
          <p14:tracePt t="87982" x="7462838" y="4171950"/>
          <p14:tracePt t="87986" x="7283450" y="4200525"/>
          <p14:tracePt t="87997" x="7131050" y="4246563"/>
          <p14:tracePt t="88000" x="6980238" y="4275138"/>
          <p14:tracePt t="88011" x="6848475" y="4294188"/>
          <p14:tracePt t="88020" x="6677025" y="4303713"/>
          <p14:tracePt t="88027" x="6497638" y="4341813"/>
          <p14:tracePt t="88036" x="6346825" y="4351338"/>
          <p14:tracePt t="88040" x="6270625" y="4379913"/>
          <p14:tracePt t="88050" x="6167438" y="4408488"/>
          <p14:tracePt t="88063" x="6053138" y="4437063"/>
          <p14:tracePt t="88067" x="5911850" y="4483100"/>
          <p14:tracePt t="88076" x="5741988" y="4568825"/>
          <p14:tracePt t="88083" x="5618163" y="4625975"/>
          <p14:tracePt t="88090" x="5476875" y="4691063"/>
          <p14:tracePt t="88100" x="5324475" y="4748213"/>
          <p14:tracePt t="88106" x="5240338" y="4795838"/>
          <p14:tracePt t="88116" x="5097463" y="4872038"/>
          <p14:tracePt t="88122" x="4975225" y="4946650"/>
          <p14:tracePt t="88133" x="4767263" y="5051425"/>
          <p14:tracePt t="88142" x="4652963" y="5127625"/>
          <p14:tracePt t="88147" x="4511675" y="5202238"/>
          <p14:tracePt t="88156" x="4425950" y="5240338"/>
          <p14:tracePt t="88163" x="4265613" y="5307013"/>
          <p14:tracePt t="88172" x="4133850" y="5372100"/>
          <p14:tracePt t="88183" x="3925888" y="5467350"/>
          <p14:tracePt t="88186" x="3802063" y="5514975"/>
          <p14:tracePt t="88197" x="3725863" y="5562600"/>
          <p14:tracePt t="88202" x="3584575" y="5637213"/>
          <p14:tracePt t="88213" x="3462338" y="5713413"/>
          <p14:tracePt t="88222" x="3319463" y="5808663"/>
          <p14:tracePt t="88230" x="3092450" y="5892800"/>
          <p14:tracePt t="88238" x="2989263" y="5949950"/>
          <p14:tracePt t="88242" x="2846388" y="6016625"/>
          <p14:tracePt t="88252" x="2695575" y="6110288"/>
          <p14:tracePt t="88263" x="2573338" y="6186488"/>
          <p14:tracePt t="88269" x="2430463" y="6262688"/>
          <p14:tracePt t="88280" x="2327275" y="6337300"/>
          <p14:tracePt t="88283" x="2241550" y="6394450"/>
          <p14:tracePt t="88292" x="2174875" y="6432550"/>
          <p14:tracePt t="88302" x="2109788" y="6499225"/>
          <p14:tracePt t="88308" x="2033588" y="6554788"/>
          <p14:tracePt t="88318" x="2014538" y="6602413"/>
          <p14:tracePt t="88324" x="1957388" y="6659563"/>
          <p14:tracePt t="88334" x="1901825" y="6743700"/>
          <p14:tracePt t="88348" x="1873250" y="6791325"/>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F7D2E-080D-DBDD-73C4-3C38A2B77908}"/>
              </a:ext>
            </a:extLst>
          </p:cNvPr>
          <p:cNvSpPr>
            <a:spLocks noGrp="1"/>
          </p:cNvSpPr>
          <p:nvPr>
            <p:ph type="title"/>
          </p:nvPr>
        </p:nvSpPr>
        <p:spPr/>
        <p:txBody>
          <a:bodyPr/>
          <a:lstStyle/>
          <a:p>
            <a:r>
              <a:rPr lang="en-US" dirty="0"/>
              <a:t>SUMMARY </a:t>
            </a:r>
          </a:p>
        </p:txBody>
      </p:sp>
      <p:sp>
        <p:nvSpPr>
          <p:cNvPr id="4" name="Footer Placeholder 3">
            <a:extLst>
              <a:ext uri="{FF2B5EF4-FFF2-40B4-BE49-F238E27FC236}">
                <a16:creationId xmlns:a16="http://schemas.microsoft.com/office/drawing/2014/main" id="{D5BA2433-990B-A170-369A-3DF4A9B33BFA}"/>
              </a:ext>
            </a:extLst>
          </p:cNvPr>
          <p:cNvSpPr>
            <a:spLocks noGrp="1"/>
          </p:cNvSpPr>
          <p:nvPr>
            <p:ph type="ftr" sz="quarter" idx="13"/>
          </p:nvPr>
        </p:nvSpPr>
        <p:spPr/>
        <p:txBody>
          <a:bodyPr/>
          <a:lstStyle/>
          <a:p>
            <a:r>
              <a:rPr lang="en-US"/>
              <a:t>Presentation title</a:t>
            </a:r>
            <a:endParaRPr lang="en-US" dirty="0"/>
          </a:p>
        </p:txBody>
      </p:sp>
      <p:sp>
        <p:nvSpPr>
          <p:cNvPr id="5" name="Slide Number Placeholder 4">
            <a:extLst>
              <a:ext uri="{FF2B5EF4-FFF2-40B4-BE49-F238E27FC236}">
                <a16:creationId xmlns:a16="http://schemas.microsoft.com/office/drawing/2014/main" id="{BF7F20BE-640F-EFAB-3A43-2AA146DB42BF}"/>
              </a:ext>
            </a:extLst>
          </p:cNvPr>
          <p:cNvSpPr>
            <a:spLocks noGrp="1"/>
          </p:cNvSpPr>
          <p:nvPr>
            <p:ph type="sldNum" sz="quarter" idx="12"/>
          </p:nvPr>
        </p:nvSpPr>
        <p:spPr/>
        <p:txBody>
          <a:bodyPr/>
          <a:lstStyle/>
          <a:p>
            <a:fld id="{48F63A3B-78C7-47BE-AE5E-E10140E04643}" type="slidenum">
              <a:rPr lang="en-US" smtClean="0"/>
              <a:pPr/>
              <a:t>9</a:t>
            </a:fld>
            <a:endParaRPr lang="en-US" dirty="0"/>
          </a:p>
        </p:txBody>
      </p:sp>
      <p:sp>
        <p:nvSpPr>
          <p:cNvPr id="3" name="Content Placeholder 2">
            <a:extLst>
              <a:ext uri="{FF2B5EF4-FFF2-40B4-BE49-F238E27FC236}">
                <a16:creationId xmlns:a16="http://schemas.microsoft.com/office/drawing/2014/main" id="{2BE8FDE3-DBA4-6A04-C75D-E56FE92EF368}"/>
              </a:ext>
            </a:extLst>
          </p:cNvPr>
          <p:cNvSpPr>
            <a:spLocks noGrp="1"/>
          </p:cNvSpPr>
          <p:nvPr>
            <p:ph idx="1"/>
          </p:nvPr>
        </p:nvSpPr>
        <p:spPr>
          <a:xfrm>
            <a:off x="1508760" y="2837688"/>
            <a:ext cx="8054340" cy="2700528"/>
          </a:xfrm>
        </p:spPr>
        <p:txBody>
          <a:bodyPr/>
          <a:lstStyle/>
          <a:p>
            <a:r>
              <a:rPr lang="en-US" sz="1800" b="0" i="0" dirty="0">
                <a:solidFill>
                  <a:srgbClr val="58595A"/>
                </a:solidFill>
                <a:effectLst/>
                <a:latin typeface="Calibri" panose="020F0502020204030204" pitchFamily="34" charset="0"/>
              </a:rPr>
              <a:t>Assessment measures if and how students are learning and if the teaching methods are effectively relaying the intended messages. Hanna and Dettmer (2004) suggest that you should strive to develop a range of assessments strategies that match all aspects of their instructional plans. The selection of appropriate assessments should also match course and program objectives necessary for program-specific accreditation requirements. </a:t>
            </a:r>
            <a:endParaRPr lang="en-US" dirty="0"/>
          </a:p>
        </p:txBody>
      </p:sp>
      <p:pic>
        <p:nvPicPr>
          <p:cNvPr id="9" name="Audio 8">
            <a:hlinkClick r:id="" action="ppaction://media"/>
            <a:extLst>
              <a:ext uri="{FF2B5EF4-FFF2-40B4-BE49-F238E27FC236}">
                <a16:creationId xmlns:a16="http://schemas.microsoft.com/office/drawing/2014/main" id="{3265E097-BD4C-2E0D-A204-1DC9297421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4818171"/>
      </p:ext>
    </p:extLst>
  </p:cSld>
  <p:clrMapOvr>
    <a:masterClrMapping/>
  </p:clrMapOvr>
  <mc:AlternateContent xmlns:mc="http://schemas.openxmlformats.org/markup-compatibility/2006" xmlns:p14="http://schemas.microsoft.com/office/powerpoint/2010/main">
    <mc:Choice Requires="p14">
      <p:transition spd="slow" p14:dur="2000" advTm="102620"/>
    </mc:Choice>
    <mc:Fallback xmlns="">
      <p:transition spd="slow" advTm="102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Custom 13">
      <a:dk1>
        <a:srgbClr val="000000"/>
      </a:dk1>
      <a:lt1>
        <a:srgbClr val="FDFAF6"/>
      </a:lt1>
      <a:dk2>
        <a:srgbClr val="44546A"/>
      </a:dk2>
      <a:lt2>
        <a:srgbClr val="E7E6E6"/>
      </a:lt2>
      <a:accent1>
        <a:srgbClr val="F5CDCE"/>
      </a:accent1>
      <a:accent2>
        <a:srgbClr val="DE8C8C"/>
      </a:accent2>
      <a:accent3>
        <a:srgbClr val="AAC3E8"/>
      </a:accent3>
      <a:accent4>
        <a:srgbClr val="D2D592"/>
      </a:accent4>
      <a:accent5>
        <a:srgbClr val="CCBE89"/>
      </a:accent5>
      <a:accent6>
        <a:srgbClr val="1F2C8F"/>
      </a:accent6>
      <a:hlink>
        <a:srgbClr val="1F2C8F"/>
      </a:hlink>
      <a:folHlink>
        <a:srgbClr val="AAC3E9"/>
      </a:folHlink>
    </a:clrScheme>
    <a:fontScheme name="Custom 22">
      <a:majorFont>
        <a:latin typeface="Arial Black"/>
        <a:ea typeface=""/>
        <a:cs typeface=""/>
      </a:majorFont>
      <a:minorFont>
        <a:latin typeface="Sabon Next L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ometric-Color-Block_Win32_jx_v9.potx" id="{B1D493D9-AF74-4AD6-8F0C-5B1308D7041B}" vid="{1AA99070-5A1F-42D2-9F5B-E7354C9646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{1CD736A9-EFC6-47EC-A966-81A6350C58A5}tf78438558_win32</Template>
  <TotalTime>132</TotalTime>
  <Words>655</Words>
  <Application>Microsoft Office PowerPoint</Application>
  <PresentationFormat>Widescreen</PresentationFormat>
  <Paragraphs>87</Paragraphs>
  <Slides>11</Slides>
  <Notes>0</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Black</vt:lpstr>
      <vt:lpstr>Calibri</vt:lpstr>
      <vt:lpstr>Roboto</vt:lpstr>
      <vt:lpstr>Sabon Next LT</vt:lpstr>
      <vt:lpstr>Segoe UI</vt:lpstr>
      <vt:lpstr>Office Theme</vt:lpstr>
      <vt:lpstr>Assessment</vt:lpstr>
      <vt:lpstr>Objectives</vt:lpstr>
      <vt:lpstr>What is Assessment?</vt:lpstr>
      <vt:lpstr>Assessment language</vt:lpstr>
      <vt:lpstr>Curriculum map example</vt:lpstr>
      <vt:lpstr>Assessment Plan example</vt:lpstr>
      <vt:lpstr>PowerPoint Presentation</vt:lpstr>
      <vt:lpstr>Examples you use everyday…</vt:lpstr>
      <vt:lpstr>SUMMARY </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Assessment</dc:title>
  <dc:subject/>
  <dc:creator>O'Connor, Eleni</dc:creator>
  <cp:lastModifiedBy>Garcia, Christina</cp:lastModifiedBy>
  <cp:revision>2</cp:revision>
  <dcterms:created xsi:type="dcterms:W3CDTF">2023-03-08T15:49:35Z</dcterms:created>
  <dcterms:modified xsi:type="dcterms:W3CDTF">2023-08-25T18:55:19Z</dcterms:modified>
</cp:coreProperties>
</file>